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804a7bc95ea6c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804a7bc95ea6c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804a7bc95ea6c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804a7bc95ea6c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804a7bc95ea6c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804a7bc95ea6c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804a7bc95ea6c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3804a7bc95ea6c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e4c5f4c102123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e4c5f4c102123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4c5f4c102123e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4c5f4c102123e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e4c5f4c102123e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e4c5f4c102123e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4c5f4c102123e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4c5f4c102123e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48516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18389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97250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8163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97179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47783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59061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092950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334659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10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99312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55511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565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48117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81486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629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68444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49533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02847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45811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TITLE:Responsive portfolio website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AUTHOR:K.SWETHA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   COURSE:Bsc.Computer science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   DATE:04.09.2025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4927"/>
            <a:ext cx="8520600" cy="10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534225"/>
            <a:ext cx="8520600" cy="32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beginners struggle to present their skills, projects, and contact details in a simple, professional way.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Need for a personal portfolio website that is clean, interactive, and easy to build with basic web technologies.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526470"/>
            <a:ext cx="8520600" cy="1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is a Portfolio Website built using HTML, CSS, and JavaScript.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contains sections like About Me, Projects, and Contact Information.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Includes interactive features such as background color transition using JavaScript.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3350"/>
            <a:ext cx="8520600" cy="12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Students – showcase academic projects.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Job Seekers – highlight skills and contact details.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Freelancers – display portfolio and services.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Developers/Designers – maintain an online presence.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22575" y="387932"/>
            <a:ext cx="8721300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TECHNIQUES 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22575" y="1249452"/>
            <a:ext cx="594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HTML5 → For structure of the portfolio.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CSS3 → For styling, layout, and transitions.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JavaScript → For interactivity (changing background colors).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Browser (Chrome/Edge/Firefox) → For testing and execution.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Text Editor (VS Code / Sublime / Notepad++) → For coding.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DESIGN AND LAYOUT 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77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 → Name, tagline, and background change button.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About Section → Short introduction.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Projects Section → List of sample projects with hover effects.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Contact Section → Email and phone details.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Responsive Layout → Clean design with smooth transitions.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FUNCTIONALITIES 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330025"/>
            <a:ext cx="7910700" cy="33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Dynamic Background Color – changes on button click using JavaScript.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2. Smooth Transitions – CSS animations for hover effects and background.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3. Interactive Cards – projects highlight when hovered.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4. Responsive Structure – fits both desktop and mobile screens.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263225"/>
            <a:ext cx="85206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AND SCREENSHOTS 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889" y="1198075"/>
            <a:ext cx="1850150" cy="37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demonstrates how HTML, CSS, and JavaScript can be combined to create an interactive portfolio.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 beginner-friendly project yet effective for personal branding.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extended further by adding features like dark mode, animations, and navigation menus.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Provides a strong foundation for web development skills.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</TotalTime>
  <Words>356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PROJECT TITLE:Responsive portfolio website </vt:lpstr>
      <vt:lpstr>PROBLEM STATEMENT </vt:lpstr>
      <vt:lpstr>PROJECT OVERVIEW </vt:lpstr>
      <vt:lpstr>END USER</vt:lpstr>
      <vt:lpstr>TOOLS AND TECHNIQUES </vt:lpstr>
      <vt:lpstr>PORTFOLIO DESIGN AND LAYOUT </vt:lpstr>
      <vt:lpstr>FEATURES AND FUNCTIONALITIES </vt:lpstr>
      <vt:lpstr>RESULT AND SCREENSHOTS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Pooja S</cp:lastModifiedBy>
  <cp:revision>2</cp:revision>
  <dcterms:modified xsi:type="dcterms:W3CDTF">2025-09-05T05:36:22Z</dcterms:modified>
</cp:coreProperties>
</file>