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6" r:id="rId6"/>
    <p:sldId id="265" r:id="rId7"/>
    <p:sldId id="260" r:id="rId8"/>
    <p:sldId id="261" r:id="rId9"/>
    <p:sldId id="267" r:id="rId10"/>
    <p:sldId id="270" r:id="rId11"/>
    <p:sldId id="269" r:id="rId12"/>
    <p:sldId id="262" r:id="rId13"/>
    <p:sldId id="264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9A5-3812-4459-9803-9C0703926BE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64AA-49FF-4A1C-908F-7AA53B1B0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02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9A5-3812-4459-9803-9C0703926BE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64AA-49FF-4A1C-908F-7AA53B1B0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1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9A5-3812-4459-9803-9C0703926BE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64AA-49FF-4A1C-908F-7AA53B1B0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61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9A5-3812-4459-9803-9C0703926BE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64AA-49FF-4A1C-908F-7AA53B1B0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72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9A5-3812-4459-9803-9C0703926BE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64AA-49FF-4A1C-908F-7AA53B1B0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7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9A5-3812-4459-9803-9C0703926BE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64AA-49FF-4A1C-908F-7AA53B1B0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71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9A5-3812-4459-9803-9C0703926BE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64AA-49FF-4A1C-908F-7AA53B1B0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72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9A5-3812-4459-9803-9C0703926BE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64AA-49FF-4A1C-908F-7AA53B1B0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01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9A5-3812-4459-9803-9C0703926BE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64AA-49FF-4A1C-908F-7AA53B1B0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9A5-3812-4459-9803-9C0703926BE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64AA-49FF-4A1C-908F-7AA53B1B0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92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D9A5-3812-4459-9803-9C0703926BE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64AA-49FF-4A1C-908F-7AA53B1B0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26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1D9A5-3812-4459-9803-9C0703926BE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564AA-49FF-4A1C-908F-7AA53B1B0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42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Laravel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8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2034107"/>
            <a:ext cx="9021434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7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Inserir dados nas tabelas do banco para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contato </a:t>
            </a:r>
            <a:r>
              <a:rPr lang="pt-BR" dirty="0" err="1"/>
              <a:t>values</a:t>
            </a:r>
            <a:r>
              <a:rPr lang="pt-BR" dirty="0"/>
              <a:t>(</a:t>
            </a:r>
            <a:r>
              <a:rPr lang="pt-BR" dirty="0" err="1"/>
              <a:t>null</a:t>
            </a:r>
            <a:r>
              <a:rPr lang="pt-BR" dirty="0"/>
              <a:t>,'João da Silva', '</a:t>
            </a:r>
            <a:r>
              <a:rPr lang="pt-BR" dirty="0" err="1"/>
              <a:t>joao@gmail.com','titulo</a:t>
            </a:r>
            <a:r>
              <a:rPr lang="pt-BR" dirty="0"/>
              <a:t> </a:t>
            </a:r>
            <a:r>
              <a:rPr lang="pt-BR" dirty="0" err="1"/>
              <a:t>msg</a:t>
            </a:r>
            <a:r>
              <a:rPr lang="pt-BR" dirty="0"/>
              <a:t> </a:t>
            </a:r>
            <a:r>
              <a:rPr lang="pt-BR" dirty="0" err="1"/>
              <a:t>joão</a:t>
            </a:r>
            <a:r>
              <a:rPr lang="pt-BR" dirty="0"/>
              <a:t>','</a:t>
            </a:r>
            <a:r>
              <a:rPr lang="pt-BR" dirty="0" err="1"/>
              <a:t>msg</a:t>
            </a:r>
            <a:r>
              <a:rPr lang="pt-BR" dirty="0"/>
              <a:t> joao','2025-02-24','2025-02-24');</a:t>
            </a:r>
          </a:p>
        </p:txBody>
      </p:sp>
    </p:spTree>
    <p:extLst>
      <p:ext uri="{BB962C8B-B14F-4D97-AF65-F5344CB8AC3E}">
        <p14:creationId xmlns:p14="http://schemas.microsoft.com/office/powerpoint/2010/main" val="33792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</a:t>
            </a:r>
            <a:r>
              <a:rPr lang="pt-BR" dirty="0" err="1" smtClean="0"/>
              <a:t>Controller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prompt</a:t>
            </a:r>
            <a:r>
              <a:rPr lang="pt-BR" dirty="0"/>
              <a:t> de comando:</a:t>
            </a:r>
          </a:p>
          <a:p>
            <a:pPr lvl="1"/>
            <a:r>
              <a:rPr lang="pt-BR" dirty="0" err="1"/>
              <a:t>php</a:t>
            </a:r>
            <a:r>
              <a:rPr lang="pt-BR" dirty="0"/>
              <a:t> </a:t>
            </a:r>
            <a:r>
              <a:rPr lang="pt-BR" dirty="0" err="1"/>
              <a:t>artisan</a:t>
            </a:r>
            <a:r>
              <a:rPr lang="pt-BR" dirty="0"/>
              <a:t> </a:t>
            </a:r>
            <a:r>
              <a:rPr lang="pt-BR" dirty="0" err="1"/>
              <a:t>make:controller</a:t>
            </a:r>
            <a:r>
              <a:rPr lang="pt-BR" dirty="0"/>
              <a:t> </a:t>
            </a:r>
            <a:r>
              <a:rPr lang="pt-BR" dirty="0" err="1"/>
              <a:t>NomeDoController</a:t>
            </a:r>
            <a:r>
              <a:rPr lang="pt-BR" dirty="0"/>
              <a:t> --</a:t>
            </a:r>
            <a:r>
              <a:rPr lang="pt-BR" dirty="0" err="1"/>
              <a:t>resource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diretório </a:t>
            </a:r>
            <a:r>
              <a:rPr lang="pt-BR" dirty="0" err="1"/>
              <a:t>Model</a:t>
            </a:r>
            <a:r>
              <a:rPr lang="pt-BR" dirty="0"/>
              <a:t> fica em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App</a:t>
            </a:r>
            <a:r>
              <a:rPr lang="pt-BR" dirty="0" smtClean="0"/>
              <a:t> – </a:t>
            </a:r>
            <a:r>
              <a:rPr lang="pt-BR" dirty="0" err="1" smtClean="0"/>
              <a:t>Http</a:t>
            </a:r>
            <a:r>
              <a:rPr lang="pt-BR" dirty="0" smtClean="0"/>
              <a:t> - </a:t>
            </a:r>
            <a:r>
              <a:rPr lang="pt-BR" dirty="0" err="1" smtClean="0"/>
              <a:t>Controllers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1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7022" y="1825625"/>
            <a:ext cx="10766778" cy="4351338"/>
          </a:xfrm>
        </p:spPr>
        <p:txBody>
          <a:bodyPr/>
          <a:lstStyle/>
          <a:p>
            <a:r>
              <a:rPr lang="pt-BR" i="1" dirty="0" smtClean="0"/>
              <a:t>O Diretório </a:t>
            </a:r>
            <a:r>
              <a:rPr lang="pt-BR" i="1" dirty="0" err="1" smtClean="0"/>
              <a:t>Routes</a:t>
            </a:r>
            <a:r>
              <a:rPr lang="pt-BR" i="1" dirty="0" smtClean="0"/>
              <a:t> fica em:</a:t>
            </a:r>
          </a:p>
          <a:p>
            <a:pPr lvl="1"/>
            <a:r>
              <a:rPr lang="pt-BR" i="1" dirty="0" smtClean="0"/>
              <a:t>Diretório </a:t>
            </a:r>
            <a:r>
              <a:rPr lang="pt-BR" i="1" dirty="0" err="1" smtClean="0"/>
              <a:t>Routes</a:t>
            </a:r>
            <a:r>
              <a:rPr lang="pt-BR" i="1" dirty="0" smtClean="0"/>
              <a:t> – Arquivo </a:t>
            </a:r>
            <a:r>
              <a:rPr lang="pt-BR" i="1" dirty="0" err="1" smtClean="0"/>
              <a:t>web.php</a:t>
            </a:r>
            <a:endParaRPr lang="pt-BR" i="1" dirty="0" smtClean="0"/>
          </a:p>
          <a:p>
            <a:endParaRPr lang="pt-BR" i="1" dirty="0"/>
          </a:p>
          <a:p>
            <a:r>
              <a:rPr lang="pt-BR" i="1" dirty="0" smtClean="0"/>
              <a:t>Exemplo de código:</a:t>
            </a:r>
            <a:endParaRPr lang="pt-BR" i="1" dirty="0"/>
          </a:p>
          <a:p>
            <a:r>
              <a:rPr lang="pt-BR" i="1" dirty="0" err="1" smtClean="0"/>
              <a:t>Route</a:t>
            </a:r>
            <a:r>
              <a:rPr lang="pt-BR" dirty="0"/>
              <a:t>::</a:t>
            </a:r>
            <a:r>
              <a:rPr lang="pt-BR" dirty="0" err="1"/>
              <a:t>get</a:t>
            </a:r>
            <a:r>
              <a:rPr lang="pt-BR" dirty="0"/>
              <a:t>('/contato','</a:t>
            </a:r>
            <a:r>
              <a:rPr lang="pt-BR" dirty="0" err="1"/>
              <a:t>App</a:t>
            </a:r>
            <a:r>
              <a:rPr lang="pt-BR" dirty="0"/>
              <a:t>\</a:t>
            </a:r>
            <a:r>
              <a:rPr lang="pt-BR" dirty="0" err="1"/>
              <a:t>Http</a:t>
            </a:r>
            <a:r>
              <a:rPr lang="pt-BR" dirty="0"/>
              <a:t>\</a:t>
            </a:r>
            <a:r>
              <a:rPr lang="pt-BR" dirty="0" err="1"/>
              <a:t>Controllers</a:t>
            </a:r>
            <a:r>
              <a:rPr lang="pt-BR" dirty="0"/>
              <a:t>\</a:t>
            </a:r>
            <a:r>
              <a:rPr lang="pt-BR" dirty="0" err="1"/>
              <a:t>ContatoController@index</a:t>
            </a:r>
            <a:r>
              <a:rPr lang="pt-BR" dirty="0"/>
              <a:t>');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8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exemplo no </a:t>
            </a:r>
            <a:r>
              <a:rPr lang="pt-BR" dirty="0" err="1" smtClean="0"/>
              <a:t>controller</a:t>
            </a:r>
            <a:r>
              <a:rPr lang="pt-BR" dirty="0" smtClean="0"/>
              <a:t> (</a:t>
            </a:r>
            <a:r>
              <a:rPr lang="pt-BR" dirty="0" err="1" smtClean="0"/>
              <a:t>function</a:t>
            </a:r>
            <a:r>
              <a:rPr lang="pt-BR" dirty="0" smtClean="0"/>
              <a:t> index)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//importar o </a:t>
            </a:r>
            <a:r>
              <a:rPr lang="pt-BR" dirty="0" err="1" smtClean="0"/>
              <a:t>Model</a:t>
            </a:r>
            <a:r>
              <a:rPr lang="pt-BR" dirty="0" smtClean="0"/>
              <a:t> na Classe </a:t>
            </a:r>
            <a:r>
              <a:rPr lang="pt-BR" dirty="0" err="1" smtClean="0"/>
              <a:t>ContatoController</a:t>
            </a:r>
            <a:endParaRPr lang="pt-BR" dirty="0"/>
          </a:p>
          <a:p>
            <a:r>
              <a:rPr lang="pt-BR" dirty="0"/>
              <a:t>use </a:t>
            </a:r>
            <a:r>
              <a:rPr lang="pt-BR" i="1" dirty="0" err="1"/>
              <a:t>App</a:t>
            </a:r>
            <a:r>
              <a:rPr lang="pt-BR" i="1" dirty="0"/>
              <a:t>\</a:t>
            </a:r>
            <a:r>
              <a:rPr lang="pt-BR" i="1" dirty="0" err="1"/>
              <a:t>Models</a:t>
            </a:r>
            <a:r>
              <a:rPr lang="pt-BR" i="1" dirty="0"/>
              <a:t>\Contato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 $contato = </a:t>
            </a:r>
            <a:r>
              <a:rPr lang="pt-BR" i="1" dirty="0"/>
              <a:t>Contato</a:t>
            </a:r>
            <a:r>
              <a:rPr lang="pt-BR" dirty="0"/>
              <a:t>::</a:t>
            </a:r>
            <a:r>
              <a:rPr lang="pt-BR" dirty="0" err="1"/>
              <a:t>all</a:t>
            </a:r>
            <a:r>
              <a:rPr lang="pt-BR" dirty="0"/>
              <a:t>();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        </a:t>
            </a:r>
            <a:r>
              <a:rPr lang="pt-BR" dirty="0" err="1"/>
              <a:t>foreach</a:t>
            </a:r>
            <a:r>
              <a:rPr lang="pt-BR" dirty="0"/>
              <a:t>($contato as $c){</a:t>
            </a:r>
          </a:p>
          <a:p>
            <a:r>
              <a:rPr lang="pt-BR" dirty="0"/>
              <a:t>            </a:t>
            </a:r>
            <a:r>
              <a:rPr lang="pt-BR" dirty="0" err="1"/>
              <a:t>echo</a:t>
            </a:r>
            <a:r>
              <a:rPr lang="pt-BR" dirty="0"/>
              <a:t> $c-&gt;id;</a:t>
            </a:r>
          </a:p>
          <a:p>
            <a:r>
              <a:rPr lang="pt-BR" dirty="0"/>
              <a:t>            </a:t>
            </a:r>
            <a:r>
              <a:rPr lang="pt-BR" dirty="0" err="1"/>
              <a:t>echo</a:t>
            </a:r>
            <a:r>
              <a:rPr lang="pt-BR" dirty="0"/>
              <a:t> $c-&gt;nome;</a:t>
            </a:r>
          </a:p>
          <a:p>
            <a:r>
              <a:rPr lang="pt-BR" dirty="0"/>
              <a:t>            </a:t>
            </a:r>
            <a:r>
              <a:rPr lang="pt-BR" dirty="0" err="1"/>
              <a:t>echo</a:t>
            </a:r>
            <a:r>
              <a:rPr lang="pt-BR" dirty="0"/>
              <a:t> $c-&gt;</a:t>
            </a:r>
            <a:r>
              <a:rPr lang="pt-BR" dirty="0" err="1"/>
              <a:t>email</a:t>
            </a:r>
            <a:r>
              <a:rPr lang="pt-BR" dirty="0"/>
              <a:t>;</a:t>
            </a:r>
          </a:p>
          <a:p>
            <a:r>
              <a:rPr lang="pt-BR" dirty="0"/>
              <a:t>        }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123" y="1615663"/>
            <a:ext cx="3547677" cy="45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e Execução de um projeto em </a:t>
            </a:r>
            <a:r>
              <a:rPr lang="pt-BR" dirty="0" err="1" smtClean="0"/>
              <a:t>Laravel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composer</a:t>
            </a:r>
            <a:r>
              <a:rPr lang="pt-BR" dirty="0" smtClean="0"/>
              <a:t> </a:t>
            </a:r>
            <a:r>
              <a:rPr lang="pt-BR" dirty="0" err="1" smtClean="0"/>
              <a:t>create-project</a:t>
            </a:r>
            <a:r>
              <a:rPr lang="pt-BR" dirty="0" smtClean="0"/>
              <a:t> </a:t>
            </a:r>
            <a:r>
              <a:rPr lang="pt-BR" dirty="0" err="1" smtClean="0"/>
              <a:t>laravel</a:t>
            </a:r>
            <a:r>
              <a:rPr lang="pt-BR" dirty="0" smtClean="0"/>
              <a:t>/</a:t>
            </a:r>
            <a:r>
              <a:rPr lang="pt-BR" dirty="0" err="1" smtClean="0"/>
              <a:t>laravel</a:t>
            </a:r>
            <a:r>
              <a:rPr lang="pt-BR" dirty="0" smtClean="0"/>
              <a:t> nome-projeto "9.4.*"</a:t>
            </a:r>
          </a:p>
          <a:p>
            <a:endParaRPr lang="pt-BR" dirty="0" smtClean="0"/>
          </a:p>
          <a:p>
            <a:r>
              <a:rPr lang="pt-BR" dirty="0" err="1" smtClean="0"/>
              <a:t>cd</a:t>
            </a:r>
            <a:r>
              <a:rPr lang="pt-BR" dirty="0" smtClean="0"/>
              <a:t> nome-projeto</a:t>
            </a:r>
          </a:p>
          <a:p>
            <a:endParaRPr lang="pt-BR" dirty="0" smtClean="0"/>
          </a:p>
          <a:p>
            <a:r>
              <a:rPr lang="pt-BR" dirty="0" err="1" smtClean="0"/>
              <a:t>code</a:t>
            </a:r>
            <a:r>
              <a:rPr lang="pt-BR" dirty="0" smtClean="0"/>
              <a:t> .</a:t>
            </a:r>
          </a:p>
          <a:p>
            <a:endParaRPr lang="pt-BR" dirty="0" smtClean="0"/>
          </a:p>
          <a:p>
            <a:r>
              <a:rPr lang="pt-BR" dirty="0" err="1" smtClean="0"/>
              <a:t>php</a:t>
            </a:r>
            <a:r>
              <a:rPr lang="pt-BR" dirty="0" smtClean="0"/>
              <a:t> </a:t>
            </a:r>
            <a:r>
              <a:rPr lang="pt-BR" dirty="0" err="1" smtClean="0"/>
              <a:t>artisan</a:t>
            </a:r>
            <a:r>
              <a:rPr lang="pt-BR" dirty="0" smtClean="0"/>
              <a:t> serve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3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CSS, </a:t>
            </a:r>
            <a:r>
              <a:rPr lang="pt-BR" dirty="0" err="1" smtClean="0"/>
              <a:t>Image</a:t>
            </a:r>
            <a:r>
              <a:rPr lang="pt-BR" dirty="0" smtClean="0"/>
              <a:t> e </a:t>
            </a:r>
            <a:r>
              <a:rPr lang="pt-BR" dirty="0" err="1" smtClean="0"/>
              <a:t>Js</a:t>
            </a:r>
            <a:r>
              <a:rPr lang="pt-BR" dirty="0" smtClean="0"/>
              <a:t> em um projeto </a:t>
            </a:r>
            <a:r>
              <a:rPr lang="pt-BR" dirty="0" err="1" smtClean="0"/>
              <a:t>Laravel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Devem ficar dentro do diretório </a:t>
            </a:r>
            <a:r>
              <a:rPr lang="pt-BR" dirty="0" err="1" smtClean="0"/>
              <a:t>public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499" y="2850566"/>
            <a:ext cx="3501002" cy="23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url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{{</a:t>
            </a:r>
            <a:r>
              <a:rPr lang="pt-BR" dirty="0" err="1" smtClean="0"/>
              <a:t>url</a:t>
            </a:r>
            <a:r>
              <a:rPr lang="pt-BR" dirty="0" smtClean="0"/>
              <a:t>('/</a:t>
            </a:r>
            <a:r>
              <a:rPr lang="pt-BR" dirty="0" err="1" smtClean="0"/>
              <a:t>diretorio</a:t>
            </a:r>
            <a:r>
              <a:rPr lang="pt-BR" dirty="0" smtClean="0"/>
              <a:t>/</a:t>
            </a:r>
            <a:r>
              <a:rPr lang="pt-BR" dirty="0" err="1" smtClean="0"/>
              <a:t>arquivo.extensao</a:t>
            </a:r>
            <a:r>
              <a:rPr lang="pt-BR" dirty="0" smtClean="0"/>
              <a:t>')}}</a:t>
            </a:r>
          </a:p>
          <a:p>
            <a:endParaRPr lang="pt-BR" dirty="0" smtClean="0"/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&lt;link </a:t>
            </a:r>
            <a:r>
              <a:rPr lang="pt-BR" dirty="0" err="1" smtClean="0"/>
              <a:t>rel</a:t>
            </a:r>
            <a:r>
              <a:rPr lang="pt-BR" dirty="0" smtClean="0"/>
              <a:t>="</a:t>
            </a:r>
            <a:r>
              <a:rPr lang="pt-BR" dirty="0" err="1" smtClean="0"/>
              <a:t>stylesheet</a:t>
            </a:r>
            <a:r>
              <a:rPr lang="pt-BR" dirty="0" smtClean="0"/>
              <a:t>" </a:t>
            </a:r>
            <a:r>
              <a:rPr lang="pt-BR" dirty="0" err="1" smtClean="0"/>
              <a:t>href</a:t>
            </a:r>
            <a:r>
              <a:rPr lang="pt-BR" dirty="0" smtClean="0"/>
              <a:t>="{{</a:t>
            </a:r>
            <a:r>
              <a:rPr lang="pt-BR" dirty="0" err="1" smtClean="0"/>
              <a:t>url</a:t>
            </a:r>
            <a:r>
              <a:rPr lang="pt-BR" dirty="0" smtClean="0"/>
              <a:t>('</a:t>
            </a:r>
            <a:r>
              <a:rPr lang="pt-BR" dirty="0" err="1" smtClean="0"/>
              <a:t>css</a:t>
            </a:r>
            <a:r>
              <a:rPr lang="pt-BR" dirty="0" smtClean="0"/>
              <a:t>/style.css')}}"&gt;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i="1" dirty="0" err="1"/>
              <a:t>src</a:t>
            </a:r>
            <a:r>
              <a:rPr lang="pt-BR" dirty="0"/>
              <a:t>="{{</a:t>
            </a:r>
            <a:r>
              <a:rPr lang="pt-BR" dirty="0" err="1"/>
              <a:t>url</a:t>
            </a:r>
            <a:r>
              <a:rPr lang="pt-BR" dirty="0"/>
              <a:t>('</a:t>
            </a:r>
            <a:r>
              <a:rPr lang="pt-BR" dirty="0" err="1"/>
              <a:t>images</a:t>
            </a:r>
            <a:r>
              <a:rPr lang="pt-BR" dirty="0"/>
              <a:t>/paisagem.jpg')}}" /&gt;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26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.</a:t>
            </a:r>
            <a:r>
              <a:rPr lang="pt-BR" dirty="0" err="1" smtClean="0"/>
              <a:t>env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Utilizado para fazer a conexão com o banco de dados</a:t>
            </a:r>
          </a:p>
          <a:p>
            <a:endParaRPr lang="pt-BR" dirty="0"/>
          </a:p>
          <a:p>
            <a:r>
              <a:rPr lang="pt-BR" dirty="0"/>
              <a:t>DB_CONNECTION=</a:t>
            </a:r>
            <a:r>
              <a:rPr lang="pt-BR" dirty="0" err="1"/>
              <a:t>mysql</a:t>
            </a:r>
            <a:endParaRPr lang="pt-BR" dirty="0"/>
          </a:p>
          <a:p>
            <a:r>
              <a:rPr lang="pt-BR" dirty="0"/>
              <a:t>DB_HOST=127.0.0.1</a:t>
            </a:r>
          </a:p>
          <a:p>
            <a:r>
              <a:rPr lang="pt-BR" dirty="0"/>
              <a:t>DB_PORT=3306</a:t>
            </a:r>
          </a:p>
          <a:p>
            <a:r>
              <a:rPr lang="pt-BR" dirty="0" smtClean="0"/>
              <a:t>DB_DATABASE=</a:t>
            </a:r>
            <a:r>
              <a:rPr lang="pt-BR" dirty="0" err="1" smtClean="0"/>
              <a:t>bancoRestaurante</a:t>
            </a:r>
            <a:endParaRPr lang="pt-BR" dirty="0"/>
          </a:p>
          <a:p>
            <a:r>
              <a:rPr lang="pt-BR" dirty="0"/>
              <a:t>DB_USERNAME=root</a:t>
            </a:r>
          </a:p>
          <a:p>
            <a:r>
              <a:rPr lang="pt-BR" dirty="0"/>
              <a:t>DB_PASSWORD=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65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Migrations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php</a:t>
            </a:r>
            <a:r>
              <a:rPr lang="pt-BR" dirty="0"/>
              <a:t> </a:t>
            </a:r>
            <a:r>
              <a:rPr lang="pt-BR" dirty="0" err="1"/>
              <a:t>artisan</a:t>
            </a:r>
            <a:r>
              <a:rPr lang="pt-BR" dirty="0"/>
              <a:t> </a:t>
            </a:r>
            <a:r>
              <a:rPr lang="pt-BR" dirty="0" err="1"/>
              <a:t>make:migration</a:t>
            </a:r>
            <a:r>
              <a:rPr lang="pt-BR" dirty="0"/>
              <a:t> </a:t>
            </a:r>
            <a:r>
              <a:rPr lang="pt-BR" dirty="0" err="1" smtClean="0"/>
              <a:t>create_contato_table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php</a:t>
            </a:r>
            <a:r>
              <a:rPr lang="pt-BR" dirty="0" smtClean="0"/>
              <a:t> </a:t>
            </a:r>
            <a:r>
              <a:rPr lang="pt-BR" dirty="0" err="1" smtClean="0"/>
              <a:t>artisan</a:t>
            </a:r>
            <a:r>
              <a:rPr lang="pt-BR" dirty="0" smtClean="0"/>
              <a:t> </a:t>
            </a:r>
            <a:r>
              <a:rPr lang="pt-BR" dirty="0" err="1" smtClean="0"/>
              <a:t>migrate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 err="1" smtClean="0"/>
              <a:t>migrations</a:t>
            </a:r>
            <a:r>
              <a:rPr lang="pt-BR" dirty="0" smtClean="0"/>
              <a:t> ficam no diretório:</a:t>
            </a:r>
          </a:p>
          <a:p>
            <a:pPr lvl="1"/>
            <a:r>
              <a:rPr lang="pt-BR" dirty="0" err="1" smtClean="0"/>
              <a:t>Database</a:t>
            </a:r>
            <a:r>
              <a:rPr lang="pt-BR" dirty="0" smtClean="0"/>
              <a:t> - </a:t>
            </a:r>
            <a:r>
              <a:rPr lang="pt-BR" dirty="0" err="1" smtClean="0"/>
              <a:t>Migrations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17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</a:t>
            </a:r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prompt</a:t>
            </a:r>
            <a:r>
              <a:rPr lang="pt-BR" dirty="0"/>
              <a:t> de comando:</a:t>
            </a:r>
          </a:p>
          <a:p>
            <a:pPr lvl="1"/>
            <a:r>
              <a:rPr lang="pt-BR" dirty="0" err="1"/>
              <a:t>php</a:t>
            </a:r>
            <a:r>
              <a:rPr lang="pt-BR" dirty="0"/>
              <a:t> </a:t>
            </a:r>
            <a:r>
              <a:rPr lang="pt-BR" dirty="0" err="1"/>
              <a:t>artisan</a:t>
            </a:r>
            <a:r>
              <a:rPr lang="pt-BR" dirty="0"/>
              <a:t> </a:t>
            </a:r>
            <a:r>
              <a:rPr lang="pt-BR" dirty="0" err="1"/>
              <a:t>make:model</a:t>
            </a:r>
            <a:r>
              <a:rPr lang="pt-BR" dirty="0"/>
              <a:t> </a:t>
            </a:r>
            <a:r>
              <a:rPr lang="pt-BR" dirty="0" err="1"/>
              <a:t>NomeModel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Os </a:t>
            </a:r>
            <a:r>
              <a:rPr lang="pt-BR" dirty="0" err="1" smtClean="0"/>
              <a:t>Models</a:t>
            </a:r>
            <a:r>
              <a:rPr lang="pt-BR" dirty="0" smtClean="0"/>
              <a:t> </a:t>
            </a:r>
            <a:r>
              <a:rPr lang="pt-BR" dirty="0"/>
              <a:t>fica em:</a:t>
            </a:r>
          </a:p>
          <a:p>
            <a:pPr lvl="1"/>
            <a:r>
              <a:rPr lang="pt-BR" dirty="0" err="1" smtClean="0"/>
              <a:t>App</a:t>
            </a:r>
            <a:r>
              <a:rPr lang="pt-BR" dirty="0" smtClean="0"/>
              <a:t> - </a:t>
            </a:r>
            <a:r>
              <a:rPr lang="pt-BR" dirty="0" err="1" smtClean="0"/>
              <a:t>Models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5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cada </a:t>
            </a:r>
            <a:r>
              <a:rPr lang="pt-BR" dirty="0" err="1" smtClean="0"/>
              <a:t>Model</a:t>
            </a:r>
            <a:r>
              <a:rPr lang="pt-BR" dirty="0" smtClean="0"/>
              <a:t> Preencher no mínimo: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protected</a:t>
            </a:r>
            <a:r>
              <a:rPr lang="pt-BR" dirty="0" smtClean="0"/>
              <a:t> </a:t>
            </a:r>
            <a:r>
              <a:rPr lang="pt-BR" dirty="0"/>
              <a:t>$</a:t>
            </a:r>
            <a:r>
              <a:rPr lang="pt-BR" dirty="0" err="1"/>
              <a:t>table</a:t>
            </a:r>
            <a:r>
              <a:rPr lang="pt-BR" dirty="0"/>
              <a:t> = 'contato';</a:t>
            </a:r>
          </a:p>
          <a:p>
            <a:endParaRPr lang="pt-BR" dirty="0" smtClean="0"/>
          </a:p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/>
              <a:t>$</a:t>
            </a:r>
            <a:r>
              <a:rPr lang="pt-BR" dirty="0" err="1"/>
              <a:t>fillable</a:t>
            </a:r>
            <a:r>
              <a:rPr lang="pt-BR" dirty="0"/>
              <a:t> = ['id','nome','</a:t>
            </a:r>
            <a:r>
              <a:rPr lang="pt-BR" dirty="0" err="1"/>
              <a:t>email</a:t>
            </a:r>
            <a:r>
              <a:rPr lang="pt-BR" dirty="0"/>
              <a:t>','mensagem','created_</a:t>
            </a:r>
            <a:r>
              <a:rPr lang="pt-BR" dirty="0" err="1"/>
              <a:t>at</a:t>
            </a:r>
            <a:r>
              <a:rPr lang="pt-BR" dirty="0"/>
              <a:t>','</a:t>
            </a:r>
            <a:r>
              <a:rPr lang="pt-BR" dirty="0" err="1"/>
              <a:t>updated_at</a:t>
            </a:r>
            <a:r>
              <a:rPr lang="pt-BR" dirty="0" smtClean="0"/>
              <a:t>'];</a:t>
            </a:r>
          </a:p>
          <a:p>
            <a:endParaRPr lang="pt-BR" dirty="0"/>
          </a:p>
          <a:p>
            <a:r>
              <a:rPr lang="pt-BR" dirty="0" smtClean="0"/>
              <a:t>//</a:t>
            </a:r>
            <a:r>
              <a:rPr lang="pt-BR" dirty="0" err="1"/>
              <a:t>public</a:t>
            </a:r>
            <a:r>
              <a:rPr lang="pt-BR" dirty="0"/>
              <a:t> $</a:t>
            </a:r>
            <a:r>
              <a:rPr lang="pt-BR" dirty="0" err="1"/>
              <a:t>timestamps</a:t>
            </a:r>
            <a:r>
              <a:rPr lang="pt-BR" dirty="0"/>
              <a:t> = false;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8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347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Laravel</vt:lpstr>
      <vt:lpstr>Criação e Execução de um projeto em Laravel</vt:lpstr>
      <vt:lpstr>CSS, Image e Js em um projeto Laravel</vt:lpstr>
      <vt:lpstr>function url</vt:lpstr>
      <vt:lpstr>Arquivo .env</vt:lpstr>
      <vt:lpstr>Migrations</vt:lpstr>
      <vt:lpstr>MVC</vt:lpstr>
      <vt:lpstr>Criar Model</vt:lpstr>
      <vt:lpstr>Para cada Model Preencher no mínimo:</vt:lpstr>
      <vt:lpstr>Exemplo:</vt:lpstr>
      <vt:lpstr>Inserir dados nas tabelas do banco para teste</vt:lpstr>
      <vt:lpstr>Criar Controller</vt:lpstr>
      <vt:lpstr>Routes</vt:lpstr>
      <vt:lpstr>Primeiro exemplo no controller (function index)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Admin</dc:creator>
  <cp:lastModifiedBy>Admin</cp:lastModifiedBy>
  <cp:revision>20</cp:revision>
  <dcterms:created xsi:type="dcterms:W3CDTF">2025-02-17T17:19:49Z</dcterms:created>
  <dcterms:modified xsi:type="dcterms:W3CDTF">2025-02-24T19:19:38Z</dcterms:modified>
</cp:coreProperties>
</file>