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61" r:id="rId4"/>
    <p:sldId id="263" r:id="rId5"/>
    <p:sldId id="268" r:id="rId6"/>
    <p:sldId id="290" r:id="rId7"/>
    <p:sldId id="269" r:id="rId8"/>
    <p:sldId id="286" r:id="rId9"/>
    <p:sldId id="288" r:id="rId10"/>
    <p:sldId id="289" r:id="rId11"/>
    <p:sldId id="291" r:id="rId12"/>
    <p:sldId id="280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ora" panose="020B0604020202020204" charset="0"/>
      <p:regular r:id="rId19"/>
      <p:bold r:id="rId20"/>
      <p:italic r:id="rId21"/>
      <p:boldItalic r:id="rId22"/>
    </p:embeddedFont>
    <p:embeddedFont>
      <p:font typeface="Quattrocento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3C0A9-C528-EE44-AED0-57B09ED96762}" v="12" dt="2019-04-20T20:23:32.103"/>
    <p1510:client id="{30BCC9F8-117C-458C-AA14-BCF72908D8AA}" v="18" dt="2019-04-20T14:57:16.147"/>
    <p1510:client id="{318DEBF6-D8A3-47BB-B22C-FFE03C8AEA65}" v="594" dt="2019-04-20T16:29:47.377"/>
  </p1510:revLst>
</p1510:revInfo>
</file>

<file path=ppt/tableStyles.xml><?xml version="1.0" encoding="utf-8"?>
<a:tblStyleLst xmlns:a="http://schemas.openxmlformats.org/drawingml/2006/main" def="{8E6A757F-BDEB-40CD-9D96-997FC9E42D52}">
  <a:tblStyle styleId="{8E6A757F-BDEB-40CD-9D96-997FC9E42D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92"/>
  </p:normalViewPr>
  <p:slideViewPr>
    <p:cSldViewPr snapToGrid="0">
      <p:cViewPr varScale="1">
        <p:scale>
          <a:sx n="142" d="100"/>
          <a:sy n="142" d="100"/>
        </p:scale>
        <p:origin x="4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Silva (1150690)" userId="cb498cda-ae97-43ba-a9c1-399c1052d4a4" providerId="ADAL" clId="{318DEBF6-D8A3-47BB-B22C-FFE03C8AEA65}"/>
    <pc:docChg chg="undo custSel addSld delSld modSld sldOrd">
      <pc:chgData name="Sofia Silva (1150690)" userId="cb498cda-ae97-43ba-a9c1-399c1052d4a4" providerId="ADAL" clId="{318DEBF6-D8A3-47BB-B22C-FFE03C8AEA65}" dt="2019-04-20T16:30:47.269" v="1741" actId="403"/>
      <pc:docMkLst>
        <pc:docMk/>
      </pc:docMkLst>
      <pc:sldChg chg="addSp modSp">
        <pc:chgData name="Sofia Silva (1150690)" userId="cb498cda-ae97-43ba-a9c1-399c1052d4a4" providerId="ADAL" clId="{318DEBF6-D8A3-47BB-B22C-FFE03C8AEA65}" dt="2019-04-20T10:10:28.764" v="297" actId="1076"/>
        <pc:sldMkLst>
          <pc:docMk/>
          <pc:sldMk cId="0" sldId="256"/>
        </pc:sldMkLst>
        <pc:spChg chg="add mod">
          <ac:chgData name="Sofia Silva (1150690)" userId="cb498cda-ae97-43ba-a9c1-399c1052d4a4" providerId="ADAL" clId="{318DEBF6-D8A3-47BB-B22C-FFE03C8AEA65}" dt="2019-04-20T10:08:44.808" v="117" actId="1076"/>
          <ac:spMkLst>
            <pc:docMk/>
            <pc:sldMk cId="0" sldId="256"/>
            <ac:spMk id="12" creationId="{1CF6C40E-9683-4CE3-95FB-900AB234CEE1}"/>
          </ac:spMkLst>
        </pc:spChg>
        <pc:spChg chg="add mod">
          <ac:chgData name="Sofia Silva (1150690)" userId="cb498cda-ae97-43ba-a9c1-399c1052d4a4" providerId="ADAL" clId="{318DEBF6-D8A3-47BB-B22C-FFE03C8AEA65}" dt="2019-04-20T10:09:47.623" v="208" actId="14100"/>
          <ac:spMkLst>
            <pc:docMk/>
            <pc:sldMk cId="0" sldId="256"/>
            <ac:spMk id="13" creationId="{D06FEFC9-DCBE-4E12-8A0A-50CCB5ADCB41}"/>
          </ac:spMkLst>
        </pc:spChg>
        <pc:spChg chg="add mod">
          <ac:chgData name="Sofia Silva (1150690)" userId="cb498cda-ae97-43ba-a9c1-399c1052d4a4" providerId="ADAL" clId="{318DEBF6-D8A3-47BB-B22C-FFE03C8AEA65}" dt="2019-04-20T10:10:28.764" v="297" actId="1076"/>
          <ac:spMkLst>
            <pc:docMk/>
            <pc:sldMk cId="0" sldId="256"/>
            <ac:spMk id="14" creationId="{970E32AD-1BA7-4186-A64A-F76C2AB207E5}"/>
          </ac:spMkLst>
        </pc:spChg>
        <pc:spChg chg="mod">
          <ac:chgData name="Sofia Silva (1150690)" userId="cb498cda-ae97-43ba-a9c1-399c1052d4a4" providerId="ADAL" clId="{318DEBF6-D8A3-47BB-B22C-FFE03C8AEA65}" dt="2019-04-20T10:07:02.715" v="1" actId="14100"/>
          <ac:spMkLst>
            <pc:docMk/>
            <pc:sldMk cId="0" sldId="256"/>
            <ac:spMk id="71" creationId="{00000000-0000-0000-0000-000000000000}"/>
          </ac:spMkLst>
        </pc:spChg>
      </pc:sldChg>
      <pc:sldChg chg="addSp delSp modSp">
        <pc:chgData name="Sofia Silva (1150690)" userId="cb498cda-ae97-43ba-a9c1-399c1052d4a4" providerId="ADAL" clId="{318DEBF6-D8A3-47BB-B22C-FFE03C8AEA65}" dt="2019-04-20T16:24:17.354" v="1708" actId="1076"/>
        <pc:sldMkLst>
          <pc:docMk/>
          <pc:sldMk cId="0" sldId="257"/>
        </pc:sldMkLst>
        <pc:spChg chg="del">
          <ac:chgData name="Sofia Silva (1150690)" userId="cb498cda-ae97-43ba-a9c1-399c1052d4a4" providerId="ADAL" clId="{318DEBF6-D8A3-47BB-B22C-FFE03C8AEA65}" dt="2019-04-20T10:10:44.445" v="298" actId="478"/>
          <ac:spMkLst>
            <pc:docMk/>
            <pc:sldMk cId="0" sldId="257"/>
            <ac:spMk id="92" creationId="{00000000-0000-0000-0000-000000000000}"/>
          </ac:spMkLst>
        </pc:spChg>
        <pc:spChg chg="mod">
          <ac:chgData name="Sofia Silva (1150690)" userId="cb498cda-ae97-43ba-a9c1-399c1052d4a4" providerId="ADAL" clId="{318DEBF6-D8A3-47BB-B22C-FFE03C8AEA65}" dt="2019-04-20T16:23:54.381" v="1704" actId="1076"/>
          <ac:spMkLst>
            <pc:docMk/>
            <pc:sldMk cId="0" sldId="257"/>
            <ac:spMk id="93" creationId="{00000000-0000-0000-0000-000000000000}"/>
          </ac:spMkLst>
        </pc:spChg>
        <pc:spChg chg="mod">
          <ac:chgData name="Sofia Silva (1150690)" userId="cb498cda-ae97-43ba-a9c1-399c1052d4a4" providerId="ADAL" clId="{318DEBF6-D8A3-47BB-B22C-FFE03C8AEA65}" dt="2019-04-20T14:57:17.612" v="379" actId="114"/>
          <ac:spMkLst>
            <pc:docMk/>
            <pc:sldMk cId="0" sldId="257"/>
            <ac:spMk id="94" creationId="{00000000-0000-0000-0000-000000000000}"/>
          </ac:spMkLst>
        </pc:spChg>
        <pc:grpChg chg="add mod">
          <ac:chgData name="Sofia Silva (1150690)" userId="cb498cda-ae97-43ba-a9c1-399c1052d4a4" providerId="ADAL" clId="{318DEBF6-D8A3-47BB-B22C-FFE03C8AEA65}" dt="2019-04-20T16:24:17.354" v="1708" actId="1076"/>
          <ac:grpSpMkLst>
            <pc:docMk/>
            <pc:sldMk cId="0" sldId="257"/>
            <ac:grpSpMk id="12" creationId="{78774734-9BC7-43B0-ABD0-138BF13D48B8}"/>
          </ac:grpSpMkLst>
        </pc:grpChg>
        <pc:grpChg chg="add mod">
          <ac:chgData name="Sofia Silva (1150690)" userId="cb498cda-ae97-43ba-a9c1-399c1052d4a4" providerId="ADAL" clId="{318DEBF6-D8A3-47BB-B22C-FFE03C8AEA65}" dt="2019-04-20T16:24:08.650" v="1707" actId="1076"/>
          <ac:grpSpMkLst>
            <pc:docMk/>
            <pc:sldMk cId="0" sldId="257"/>
            <ac:grpSpMk id="20" creationId="{F1F595D5-7E51-47B3-88DE-B5AF4F74172F}"/>
          </ac:grpSpMkLst>
        </pc:grpChg>
      </pc:sldChg>
      <pc:sldChg chg="addSp delSp modSp">
        <pc:chgData name="Sofia Silva (1150690)" userId="cb498cda-ae97-43ba-a9c1-399c1052d4a4" providerId="ADAL" clId="{318DEBF6-D8A3-47BB-B22C-FFE03C8AEA65}" dt="2019-04-20T15:09:39.266" v="875" actId="1076"/>
        <pc:sldMkLst>
          <pc:docMk/>
          <pc:sldMk cId="0" sldId="268"/>
        </pc:sldMkLst>
        <pc:spChg chg="add mod">
          <ac:chgData name="Sofia Silva (1150690)" userId="cb498cda-ae97-43ba-a9c1-399c1052d4a4" providerId="ADAL" clId="{318DEBF6-D8A3-47BB-B22C-FFE03C8AEA65}" dt="2019-04-20T15:09:11.929" v="873" actId="164"/>
          <ac:spMkLst>
            <pc:docMk/>
            <pc:sldMk cId="0" sldId="268"/>
            <ac:spMk id="36" creationId="{B80349FF-717A-402D-AEE5-A86B219E9E11}"/>
          </ac:spMkLst>
        </pc:spChg>
        <pc:spChg chg="add mod">
          <ac:chgData name="Sofia Silva (1150690)" userId="cb498cda-ae97-43ba-a9c1-399c1052d4a4" providerId="ADAL" clId="{318DEBF6-D8A3-47BB-B22C-FFE03C8AEA65}" dt="2019-04-20T15:09:11.929" v="873" actId="164"/>
          <ac:spMkLst>
            <pc:docMk/>
            <pc:sldMk cId="0" sldId="268"/>
            <ac:spMk id="38" creationId="{50D9BF46-8349-416E-9510-499961E5C854}"/>
          </ac:spMkLst>
        </pc:spChg>
        <pc:spChg chg="add mod">
          <ac:chgData name="Sofia Silva (1150690)" userId="cb498cda-ae97-43ba-a9c1-399c1052d4a4" providerId="ADAL" clId="{318DEBF6-D8A3-47BB-B22C-FFE03C8AEA65}" dt="2019-04-20T15:08:49.795" v="870" actId="164"/>
          <ac:spMkLst>
            <pc:docMk/>
            <pc:sldMk cId="0" sldId="268"/>
            <ac:spMk id="39" creationId="{10378D16-7F3B-4F95-AEAE-DC7908145558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27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29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0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1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2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3" creationId="{00000000-0000-0000-0000-000000000000}"/>
          </ac:spMkLst>
        </pc:spChg>
        <pc:spChg chg="del mod topLvl">
          <ac:chgData name="Sofia Silva (1150690)" userId="cb498cda-ae97-43ba-a9c1-399c1052d4a4" providerId="ADAL" clId="{318DEBF6-D8A3-47BB-B22C-FFE03C8AEA65}" dt="2019-04-20T15:07:26.677" v="830" actId="478"/>
          <ac:spMkLst>
            <pc:docMk/>
            <pc:sldMk cId="0" sldId="268"/>
            <ac:spMk id="235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7:53.013" v="857" actId="1076"/>
          <ac:spMkLst>
            <pc:docMk/>
            <pc:sldMk cId="0" sldId="268"/>
            <ac:spMk id="236" creationId="{00000000-0000-0000-0000-000000000000}"/>
          </ac:spMkLst>
        </pc:spChg>
        <pc:spChg chg="add del mod topLvl">
          <ac:chgData name="Sofia Silva (1150690)" userId="cb498cda-ae97-43ba-a9c1-399c1052d4a4" providerId="ADAL" clId="{318DEBF6-D8A3-47BB-B22C-FFE03C8AEA65}" dt="2019-04-20T15:08:16.535" v="863" actId="478"/>
          <ac:spMkLst>
            <pc:docMk/>
            <pc:sldMk cId="0" sldId="268"/>
            <ac:spMk id="237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8:36.812" v="868" actId="1076"/>
          <ac:spMkLst>
            <pc:docMk/>
            <pc:sldMk cId="0" sldId="268"/>
            <ac:spMk id="238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39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40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43" creationId="{00000000-0000-0000-0000-000000000000}"/>
          </ac:spMkLst>
        </pc:spChg>
        <pc:spChg chg="del mod">
          <ac:chgData name="Sofia Silva (1150690)" userId="cb498cda-ae97-43ba-a9c1-399c1052d4a4" providerId="ADAL" clId="{318DEBF6-D8A3-47BB-B22C-FFE03C8AEA65}" dt="2019-04-20T15:01:39.976" v="606" actId="478"/>
          <ac:spMkLst>
            <pc:docMk/>
            <pc:sldMk cId="0" sldId="268"/>
            <ac:spMk id="244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45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46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5:47.819" v="710" actId="1076"/>
          <ac:spMkLst>
            <pc:docMk/>
            <pc:sldMk cId="0" sldId="268"/>
            <ac:spMk id="249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5:34.520" v="708" actId="1076"/>
          <ac:spMkLst>
            <pc:docMk/>
            <pc:sldMk cId="0" sldId="268"/>
            <ac:spMk id="250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6:16.216" v="767" actId="1076"/>
          <ac:spMkLst>
            <pc:docMk/>
            <pc:sldMk cId="0" sldId="268"/>
            <ac:spMk id="251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4:02.780" v="624" actId="165"/>
          <ac:spMkLst>
            <pc:docMk/>
            <pc:sldMk cId="0" sldId="268"/>
            <ac:spMk id="252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6:56.635" v="811" actId="1076"/>
          <ac:spMkLst>
            <pc:docMk/>
            <pc:sldMk cId="0" sldId="268"/>
            <ac:spMk id="253" creationId="{00000000-0000-0000-0000-000000000000}"/>
          </ac:spMkLst>
        </pc:spChg>
        <pc:spChg chg="mod topLvl">
          <ac:chgData name="Sofia Silva (1150690)" userId="cb498cda-ae97-43ba-a9c1-399c1052d4a4" providerId="ADAL" clId="{318DEBF6-D8A3-47BB-B22C-FFE03C8AEA65}" dt="2019-04-20T15:06:33.337" v="783" actId="20577"/>
          <ac:spMkLst>
            <pc:docMk/>
            <pc:sldMk cId="0" sldId="268"/>
            <ac:spMk id="255" creationId="{00000000-0000-0000-0000-000000000000}"/>
          </ac:spMkLst>
        </pc:spChg>
        <pc:grpChg chg="add mod ord">
          <ac:chgData name="Sofia Silva (1150690)" userId="cb498cda-ae97-43ba-a9c1-399c1052d4a4" providerId="ADAL" clId="{318DEBF6-D8A3-47BB-B22C-FFE03C8AEA65}" dt="2019-04-20T15:09:11.929" v="873" actId="164"/>
          <ac:grpSpMkLst>
            <pc:docMk/>
            <pc:sldMk cId="0" sldId="268"/>
            <ac:grpSpMk id="3" creationId="{B34F6E3B-890F-4188-A156-A5F48CED906E}"/>
          </ac:grpSpMkLst>
        </pc:grpChg>
        <pc:grpChg chg="add mod">
          <ac:chgData name="Sofia Silva (1150690)" userId="cb498cda-ae97-43ba-a9c1-399c1052d4a4" providerId="ADAL" clId="{318DEBF6-D8A3-47BB-B22C-FFE03C8AEA65}" dt="2019-04-20T15:09:39.266" v="875" actId="1076"/>
          <ac:grpSpMkLst>
            <pc:docMk/>
            <pc:sldMk cId="0" sldId="268"/>
            <ac:grpSpMk id="4" creationId="{9E14D542-F0EB-4A7F-B328-E35FA18C5190}"/>
          </ac:grpSpMkLst>
        </pc:grpChg>
        <pc:grpChg chg="add del mod">
          <ac:chgData name="Sofia Silva (1150690)" userId="cb498cda-ae97-43ba-a9c1-399c1052d4a4" providerId="ADAL" clId="{318DEBF6-D8A3-47BB-B22C-FFE03C8AEA65}" dt="2019-04-20T15:08:49.795" v="870" actId="164"/>
          <ac:grpSpMkLst>
            <pc:docMk/>
            <pc:sldMk cId="0" sldId="268"/>
            <ac:grpSpMk id="226" creationId="{00000000-0000-0000-0000-000000000000}"/>
          </ac:grpSpMkLst>
        </pc:grpChg>
        <pc:graphicFrameChg chg="add del mod">
          <ac:chgData name="Sofia Silva (1150690)" userId="cb498cda-ae97-43ba-a9c1-399c1052d4a4" providerId="ADAL" clId="{318DEBF6-D8A3-47BB-B22C-FFE03C8AEA65}" dt="2019-04-20T15:03:34.659" v="618" actId="1032"/>
          <ac:graphicFrameMkLst>
            <pc:docMk/>
            <pc:sldMk cId="0" sldId="268"/>
            <ac:graphicFrameMk id="2" creationId="{D86D1268-AB65-4CF9-8782-29CE055FC73E}"/>
          </ac:graphicFrameMkLst>
        </pc:graphicFrameChg>
        <pc:picChg chg="mod topLvl">
          <ac:chgData name="Sofia Silva (1150690)" userId="cb498cda-ae97-43ba-a9c1-399c1052d4a4" providerId="ADAL" clId="{318DEBF6-D8A3-47BB-B22C-FFE03C8AEA65}" dt="2019-04-20T15:04:02.780" v="624" actId="165"/>
          <ac:picMkLst>
            <pc:docMk/>
            <pc:sldMk cId="0" sldId="268"/>
            <ac:picMk id="241" creationId="{00000000-0000-0000-0000-000000000000}"/>
          </ac:picMkLst>
        </pc:picChg>
        <pc:picChg chg="mod topLvl">
          <ac:chgData name="Sofia Silva (1150690)" userId="cb498cda-ae97-43ba-a9c1-399c1052d4a4" providerId="ADAL" clId="{318DEBF6-D8A3-47BB-B22C-FFE03C8AEA65}" dt="2019-04-20T15:04:02.780" v="624" actId="165"/>
          <ac:picMkLst>
            <pc:docMk/>
            <pc:sldMk cId="0" sldId="268"/>
            <ac:picMk id="242" creationId="{00000000-0000-0000-0000-000000000000}"/>
          </ac:picMkLst>
        </pc:picChg>
        <pc:picChg chg="mod topLvl">
          <ac:chgData name="Sofia Silva (1150690)" userId="cb498cda-ae97-43ba-a9c1-399c1052d4a4" providerId="ADAL" clId="{318DEBF6-D8A3-47BB-B22C-FFE03C8AEA65}" dt="2019-04-20T15:04:02.780" v="624" actId="165"/>
          <ac:picMkLst>
            <pc:docMk/>
            <pc:sldMk cId="0" sldId="268"/>
            <ac:picMk id="247" creationId="{00000000-0000-0000-0000-000000000000}"/>
          </ac:picMkLst>
        </pc:picChg>
        <pc:picChg chg="mod topLvl">
          <ac:chgData name="Sofia Silva (1150690)" userId="cb498cda-ae97-43ba-a9c1-399c1052d4a4" providerId="ADAL" clId="{318DEBF6-D8A3-47BB-B22C-FFE03C8AEA65}" dt="2019-04-20T15:04:02.780" v="624" actId="165"/>
          <ac:picMkLst>
            <pc:docMk/>
            <pc:sldMk cId="0" sldId="268"/>
            <ac:picMk id="248" creationId="{00000000-0000-0000-0000-000000000000}"/>
          </ac:picMkLst>
        </pc:picChg>
      </pc:sldChg>
      <pc:sldChg chg="addSp modSp">
        <pc:chgData name="Sofia Silva (1150690)" userId="cb498cda-ae97-43ba-a9c1-399c1052d4a4" providerId="ADAL" clId="{318DEBF6-D8A3-47BB-B22C-FFE03C8AEA65}" dt="2019-04-20T16:25:27.824" v="1733" actId="1076"/>
        <pc:sldMkLst>
          <pc:docMk/>
          <pc:sldMk cId="0" sldId="269"/>
        </pc:sldMkLst>
        <pc:spChg chg="add mod">
          <ac:chgData name="Sofia Silva (1150690)" userId="cb498cda-ae97-43ba-a9c1-399c1052d4a4" providerId="ADAL" clId="{318DEBF6-D8A3-47BB-B22C-FFE03C8AEA65}" dt="2019-04-20T16:25:27.824" v="1733" actId="1076"/>
          <ac:spMkLst>
            <pc:docMk/>
            <pc:sldMk cId="0" sldId="269"/>
            <ac:spMk id="10" creationId="{2189847E-86B1-4E7B-B732-54FF6B580162}"/>
          </ac:spMkLst>
        </pc:spChg>
        <pc:spChg chg="add mod">
          <ac:chgData name="Sofia Silva (1150690)" userId="cb498cda-ae97-43ba-a9c1-399c1052d4a4" providerId="ADAL" clId="{318DEBF6-D8A3-47BB-B22C-FFE03C8AEA65}" dt="2019-04-20T16:25:21.077" v="1722" actId="1037"/>
          <ac:spMkLst>
            <pc:docMk/>
            <pc:sldMk cId="0" sldId="269"/>
            <ac:spMk id="11" creationId="{B307B32E-AF58-4C1C-B61B-DDFC2D8818CB}"/>
          </ac:spMkLst>
        </pc:spChg>
        <pc:graphicFrameChg chg="mod modGraphic">
          <ac:chgData name="Sofia Silva (1150690)" userId="cb498cda-ae97-43ba-a9c1-399c1052d4a4" providerId="ADAL" clId="{318DEBF6-D8A3-47BB-B22C-FFE03C8AEA65}" dt="2019-04-20T15:11:06.419" v="885" actId="20577"/>
          <ac:graphicFrameMkLst>
            <pc:docMk/>
            <pc:sldMk cId="0" sldId="269"/>
            <ac:graphicFrameMk id="263" creationId="{00000000-0000-0000-0000-000000000000}"/>
          </ac:graphicFrameMkLst>
        </pc:graphicFrameChg>
      </pc:sldChg>
      <pc:sldChg chg="del">
        <pc:chgData name="Sofia Silva (1150690)" userId="cb498cda-ae97-43ba-a9c1-399c1052d4a4" providerId="ADAL" clId="{318DEBF6-D8A3-47BB-B22C-FFE03C8AEA65}" dt="2019-04-20T16:06:14.982" v="1293" actId="2696"/>
        <pc:sldMkLst>
          <pc:docMk/>
          <pc:sldMk cId="0" sldId="274"/>
        </pc:sldMkLst>
      </pc:sldChg>
      <pc:sldChg chg="modSp">
        <pc:chgData name="Sofia Silva (1150690)" userId="cb498cda-ae97-43ba-a9c1-399c1052d4a4" providerId="ADAL" clId="{318DEBF6-D8A3-47BB-B22C-FFE03C8AEA65}" dt="2019-04-20T10:13:17.728" v="368" actId="13822"/>
        <pc:sldMkLst>
          <pc:docMk/>
          <pc:sldMk cId="0" sldId="283"/>
        </pc:sldMkLst>
        <pc:spChg chg="mod">
          <ac:chgData name="Sofia Silva (1150690)" userId="cb498cda-ae97-43ba-a9c1-399c1052d4a4" providerId="ADAL" clId="{318DEBF6-D8A3-47BB-B22C-FFE03C8AEA65}" dt="2019-04-20T10:13:17.728" v="368" actId="13822"/>
          <ac:spMkLst>
            <pc:docMk/>
            <pc:sldMk cId="0" sldId="283"/>
            <ac:spMk id="682" creationId="{00000000-0000-0000-0000-000000000000}"/>
          </ac:spMkLst>
        </pc:spChg>
      </pc:sldChg>
      <pc:sldChg chg="addSp modSp add">
        <pc:chgData name="Sofia Silva (1150690)" userId="cb498cda-ae97-43ba-a9c1-399c1052d4a4" providerId="ADAL" clId="{318DEBF6-D8A3-47BB-B22C-FFE03C8AEA65}" dt="2019-04-20T16:19:44.161" v="1657" actId="20577"/>
        <pc:sldMkLst>
          <pc:docMk/>
          <pc:sldMk cId="3788412057" sldId="286"/>
        </pc:sldMkLst>
        <pc:spChg chg="mod">
          <ac:chgData name="Sofia Silva (1150690)" userId="cb498cda-ae97-43ba-a9c1-399c1052d4a4" providerId="ADAL" clId="{318DEBF6-D8A3-47BB-B22C-FFE03C8AEA65}" dt="2019-04-20T15:23:11.730" v="896" actId="20577"/>
          <ac:spMkLst>
            <pc:docMk/>
            <pc:sldMk cId="3788412057" sldId="286"/>
            <ac:spMk id="2" creationId="{7D870014-4C94-4015-9A49-77A43346CF28}"/>
          </ac:spMkLst>
        </pc:spChg>
        <pc:spChg chg="add mod">
          <ac:chgData name="Sofia Silva (1150690)" userId="cb498cda-ae97-43ba-a9c1-399c1052d4a4" providerId="ADAL" clId="{318DEBF6-D8A3-47BB-B22C-FFE03C8AEA65}" dt="2019-04-20T16:19:44.161" v="1657" actId="20577"/>
          <ac:spMkLst>
            <pc:docMk/>
            <pc:sldMk cId="3788412057" sldId="286"/>
            <ac:spMk id="4" creationId="{CA9B10DB-1215-400B-936C-BEB94492995E}"/>
          </ac:spMkLst>
        </pc:spChg>
        <pc:spChg chg="add mod">
          <ac:chgData name="Sofia Silva (1150690)" userId="cb498cda-ae97-43ba-a9c1-399c1052d4a4" providerId="ADAL" clId="{318DEBF6-D8A3-47BB-B22C-FFE03C8AEA65}" dt="2019-04-20T15:38:09.528" v="1286" actId="14100"/>
          <ac:spMkLst>
            <pc:docMk/>
            <pc:sldMk cId="3788412057" sldId="286"/>
            <ac:spMk id="5" creationId="{8AC1AC37-8B81-401C-A51D-222E00D7FB44}"/>
          </ac:spMkLst>
        </pc:spChg>
      </pc:sldChg>
      <pc:sldChg chg="add del">
        <pc:chgData name="Sofia Silva (1150690)" userId="cb498cda-ae97-43ba-a9c1-399c1052d4a4" providerId="ADAL" clId="{318DEBF6-D8A3-47BB-B22C-FFE03C8AEA65}" dt="2019-04-20T15:30:58.920" v="1016" actId="2696"/>
        <pc:sldMkLst>
          <pc:docMk/>
          <pc:sldMk cId="1925512714" sldId="287"/>
        </pc:sldMkLst>
      </pc:sldChg>
      <pc:sldChg chg="modSp add">
        <pc:chgData name="Sofia Silva (1150690)" userId="cb498cda-ae97-43ba-a9c1-399c1052d4a4" providerId="ADAL" clId="{318DEBF6-D8A3-47BB-B22C-FFE03C8AEA65}" dt="2019-04-20T16:29:51.771" v="1740" actId="14100"/>
        <pc:sldMkLst>
          <pc:docMk/>
          <pc:sldMk cId="2771019308" sldId="288"/>
        </pc:sldMkLst>
        <pc:spChg chg="mod">
          <ac:chgData name="Sofia Silva (1150690)" userId="cb498cda-ae97-43ba-a9c1-399c1052d4a4" providerId="ADAL" clId="{318DEBF6-D8A3-47BB-B22C-FFE03C8AEA65}" dt="2019-04-20T16:29:51.771" v="1740" actId="14100"/>
          <ac:spMkLst>
            <pc:docMk/>
            <pc:sldMk cId="2771019308" sldId="288"/>
            <ac:spMk id="4" creationId="{CA9B10DB-1215-400B-936C-BEB94492995E}"/>
          </ac:spMkLst>
        </pc:spChg>
        <pc:spChg chg="mod">
          <ac:chgData name="Sofia Silva (1150690)" userId="cb498cda-ae97-43ba-a9c1-399c1052d4a4" providerId="ADAL" clId="{318DEBF6-D8A3-47BB-B22C-FFE03C8AEA65}" dt="2019-04-20T15:38:38.632" v="1290" actId="14100"/>
          <ac:spMkLst>
            <pc:docMk/>
            <pc:sldMk cId="2771019308" sldId="288"/>
            <ac:spMk id="5" creationId="{8AC1AC37-8B81-401C-A51D-222E00D7FB44}"/>
          </ac:spMkLst>
        </pc:spChg>
      </pc:sldChg>
      <pc:sldChg chg="modSp add">
        <pc:chgData name="Sofia Silva (1150690)" userId="cb498cda-ae97-43ba-a9c1-399c1052d4a4" providerId="ADAL" clId="{318DEBF6-D8A3-47BB-B22C-FFE03C8AEA65}" dt="2019-04-20T16:30:47.269" v="1741" actId="403"/>
        <pc:sldMkLst>
          <pc:docMk/>
          <pc:sldMk cId="3371177280" sldId="289"/>
        </pc:sldMkLst>
        <pc:spChg chg="mod">
          <ac:chgData name="Sofia Silva (1150690)" userId="cb498cda-ae97-43ba-a9c1-399c1052d4a4" providerId="ADAL" clId="{318DEBF6-D8A3-47BB-B22C-FFE03C8AEA65}" dt="2019-04-20T16:30:47.269" v="1741" actId="403"/>
          <ac:spMkLst>
            <pc:docMk/>
            <pc:sldMk cId="3371177280" sldId="289"/>
            <ac:spMk id="4" creationId="{CA9B10DB-1215-400B-936C-BEB94492995E}"/>
          </ac:spMkLst>
        </pc:spChg>
        <pc:spChg chg="mod">
          <ac:chgData name="Sofia Silva (1150690)" userId="cb498cda-ae97-43ba-a9c1-399c1052d4a4" providerId="ADAL" clId="{318DEBF6-D8A3-47BB-B22C-FFE03C8AEA65}" dt="2019-04-20T16:14:12.457" v="1415" actId="20577"/>
          <ac:spMkLst>
            <pc:docMk/>
            <pc:sldMk cId="3371177280" sldId="289"/>
            <ac:spMk id="5" creationId="{8AC1AC37-8B81-401C-A51D-222E00D7FB44}"/>
          </ac:spMkLst>
        </pc:spChg>
      </pc:sldChg>
      <pc:sldChg chg="delSp modSp add ord">
        <pc:chgData name="Sofia Silva (1150690)" userId="cb498cda-ae97-43ba-a9c1-399c1052d4a4" providerId="ADAL" clId="{318DEBF6-D8A3-47BB-B22C-FFE03C8AEA65}" dt="2019-04-20T16:21:54.254" v="1698" actId="20577"/>
        <pc:sldMkLst>
          <pc:docMk/>
          <pc:sldMk cId="1461891723" sldId="290"/>
        </pc:sldMkLst>
        <pc:spChg chg="mod">
          <ac:chgData name="Sofia Silva (1150690)" userId="cb498cda-ae97-43ba-a9c1-399c1052d4a4" providerId="ADAL" clId="{318DEBF6-D8A3-47BB-B22C-FFE03C8AEA65}" dt="2019-04-20T16:21:54.254" v="1698" actId="20577"/>
          <ac:spMkLst>
            <pc:docMk/>
            <pc:sldMk cId="1461891723" sldId="290"/>
            <ac:spMk id="2" creationId="{BC89282F-F594-4EA7-B84D-3DDC5B550282}"/>
          </ac:spMkLst>
        </pc:spChg>
        <pc:spChg chg="mod">
          <ac:chgData name="Sofia Silva (1150690)" userId="cb498cda-ae97-43ba-a9c1-399c1052d4a4" providerId="ADAL" clId="{318DEBF6-D8A3-47BB-B22C-FFE03C8AEA65}" dt="2019-04-20T16:21:45.893" v="1688" actId="1076"/>
          <ac:spMkLst>
            <pc:docMk/>
            <pc:sldMk cId="1461891723" sldId="290"/>
            <ac:spMk id="3" creationId="{143B4DB5-8058-45DE-870A-1AC9EA533247}"/>
          </ac:spMkLst>
        </pc:spChg>
        <pc:spChg chg="del">
          <ac:chgData name="Sofia Silva (1150690)" userId="cb498cda-ae97-43ba-a9c1-399c1052d4a4" providerId="ADAL" clId="{318DEBF6-D8A3-47BB-B22C-FFE03C8AEA65}" dt="2019-04-20T16:21:07.613" v="1681" actId="478"/>
          <ac:spMkLst>
            <pc:docMk/>
            <pc:sldMk cId="1461891723" sldId="290"/>
            <ac:spMk id="4" creationId="{4732D044-EE98-4298-9E68-124782A7F64D}"/>
          </ac:spMkLst>
        </pc:spChg>
      </pc:sldChg>
      <pc:sldMasterChg chg="delSldLayout">
        <pc:chgData name="Sofia Silva (1150690)" userId="cb498cda-ae97-43ba-a9c1-399c1052d4a4" providerId="ADAL" clId="{318DEBF6-D8A3-47BB-B22C-FFE03C8AEA65}" dt="2019-04-20T16:06:14.984" v="1294" actId="2696"/>
        <pc:sldMasterMkLst>
          <pc:docMk/>
          <pc:sldMasterMk cId="0" sldId="2147483658"/>
        </pc:sldMasterMkLst>
        <pc:sldLayoutChg chg="del">
          <pc:chgData name="Sofia Silva (1150690)" userId="cb498cda-ae97-43ba-a9c1-399c1052d4a4" providerId="ADAL" clId="{318DEBF6-D8A3-47BB-B22C-FFE03C8AEA65}" dt="2019-04-20T16:06:14.984" v="1294" actId="2696"/>
          <pc:sldLayoutMkLst>
            <pc:docMk/>
            <pc:sldMasterMk cId="0" sldId="2147483658"/>
            <pc:sldLayoutMk cId="0" sldId="2147483653"/>
          </pc:sldLayoutMkLst>
        </pc:sldLayoutChg>
      </pc:sldMasterChg>
    </pc:docChg>
  </pc:docChgLst>
  <pc:docChgLst>
    <pc:chgData name="João Cardoso (1150943)" userId="13327bf5-3d97-4c56-8683-710f330e1bd6" providerId="ADAL" clId="{30BCC9F8-117C-458C-AA14-BCF72908D8AA}"/>
    <pc:docChg chg="undo custSel addSld delSld modSld sldOrd">
      <pc:chgData name="João Cardoso (1150943)" userId="13327bf5-3d97-4c56-8683-710f330e1bd6" providerId="ADAL" clId="{30BCC9F8-117C-458C-AA14-BCF72908D8AA}" dt="2019-04-20T16:01:29.555" v="2856" actId="20577"/>
      <pc:docMkLst>
        <pc:docMk/>
      </pc:docMkLst>
      <pc:sldChg chg="modNotesTx">
        <pc:chgData name="João Cardoso (1150943)" userId="13327bf5-3d97-4c56-8683-710f330e1bd6" providerId="ADAL" clId="{30BCC9F8-117C-458C-AA14-BCF72908D8AA}" dt="2019-04-20T14:00:47.889" v="752" actId="20577"/>
        <pc:sldMkLst>
          <pc:docMk/>
          <pc:sldMk cId="0" sldId="256"/>
        </pc:sldMkLst>
      </pc:sldChg>
      <pc:sldChg chg="modSp ord">
        <pc:chgData name="João Cardoso (1150943)" userId="13327bf5-3d97-4c56-8683-710f330e1bd6" providerId="ADAL" clId="{30BCC9F8-117C-458C-AA14-BCF72908D8AA}" dt="2019-04-20T14:04:24.014" v="1042" actId="20577"/>
        <pc:sldMkLst>
          <pc:docMk/>
          <pc:sldMk cId="0" sldId="257"/>
        </pc:sldMkLst>
        <pc:spChg chg="mod">
          <ac:chgData name="João Cardoso (1150943)" userId="13327bf5-3d97-4c56-8683-710f330e1bd6" providerId="ADAL" clId="{30BCC9F8-117C-458C-AA14-BCF72908D8AA}" dt="2019-04-20T13:52:54.452" v="10" actId="2057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04:24.014" v="1042" actId="20577"/>
          <ac:spMkLst>
            <pc:docMk/>
            <pc:sldMk cId="0" sldId="257"/>
            <ac:spMk id="93" creationId="{00000000-0000-0000-0000-000000000000}"/>
          </ac:spMkLst>
        </pc:spChg>
      </pc:sldChg>
      <pc:sldChg chg="del">
        <pc:chgData name="João Cardoso (1150943)" userId="13327bf5-3d97-4c56-8683-710f330e1bd6" providerId="ADAL" clId="{30BCC9F8-117C-458C-AA14-BCF72908D8AA}" dt="2019-04-20T13:57:59.823" v="368" actId="2696"/>
        <pc:sldMkLst>
          <pc:docMk/>
          <pc:sldMk cId="0" sldId="258"/>
        </pc:sldMkLst>
      </pc:sldChg>
      <pc:sldChg chg="addSp delSp modSp">
        <pc:chgData name="João Cardoso (1150943)" userId="13327bf5-3d97-4c56-8683-710f330e1bd6" providerId="ADAL" clId="{30BCC9F8-117C-458C-AA14-BCF72908D8AA}" dt="2019-04-20T13:59:00.179" v="419" actId="1076"/>
        <pc:sldMkLst>
          <pc:docMk/>
          <pc:sldMk cId="0" sldId="259"/>
        </pc:sldMkLst>
        <pc:spChg chg="add del mod">
          <ac:chgData name="João Cardoso (1150943)" userId="13327bf5-3d97-4c56-8683-710f330e1bd6" providerId="ADAL" clId="{30BCC9F8-117C-458C-AA14-BCF72908D8AA}" dt="2019-04-20T13:58:45.585" v="416" actId="478"/>
          <ac:spMkLst>
            <pc:docMk/>
            <pc:sldMk cId="0" sldId="259"/>
            <ac:spMk id="3" creationId="{3157E503-7D81-46E4-81C1-5506BAA66A04}"/>
          </ac:spMkLst>
        </pc:spChg>
        <pc:spChg chg="mod">
          <ac:chgData name="João Cardoso (1150943)" userId="13327bf5-3d97-4c56-8683-710f330e1bd6" providerId="ADAL" clId="{30BCC9F8-117C-458C-AA14-BCF72908D8AA}" dt="2019-04-20T13:59:00.179" v="419" actId="1076"/>
          <ac:spMkLst>
            <pc:docMk/>
            <pc:sldMk cId="0" sldId="259"/>
            <ac:spMk id="110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3:58:43.478" v="415" actId="478"/>
          <ac:spMkLst>
            <pc:docMk/>
            <pc:sldMk cId="0" sldId="259"/>
            <ac:spMk id="111" creationId="{00000000-0000-0000-0000-000000000000}"/>
          </ac:spMkLst>
        </pc:spChg>
      </pc:sldChg>
      <pc:sldChg chg="del">
        <pc:chgData name="João Cardoso (1150943)" userId="13327bf5-3d97-4c56-8683-710f330e1bd6" providerId="ADAL" clId="{30BCC9F8-117C-458C-AA14-BCF72908D8AA}" dt="2019-04-20T14:28:19.236" v="1361" actId="2696"/>
        <pc:sldMkLst>
          <pc:docMk/>
          <pc:sldMk cId="0" sldId="260"/>
        </pc:sldMkLst>
      </pc:sldChg>
      <pc:sldChg chg="addSp delSp modSp ord">
        <pc:chgData name="João Cardoso (1150943)" userId="13327bf5-3d97-4c56-8683-710f330e1bd6" providerId="ADAL" clId="{30BCC9F8-117C-458C-AA14-BCF72908D8AA}" dt="2019-04-20T14:27:11.114" v="1359" actId="255"/>
        <pc:sldMkLst>
          <pc:docMk/>
          <pc:sldMk cId="0" sldId="261"/>
        </pc:sldMkLst>
        <pc:spChg chg="add del mod">
          <ac:chgData name="João Cardoso (1150943)" userId="13327bf5-3d97-4c56-8683-710f330e1bd6" providerId="ADAL" clId="{30BCC9F8-117C-458C-AA14-BCF72908D8AA}" dt="2019-04-20T14:25:03.460" v="1336" actId="478"/>
          <ac:spMkLst>
            <pc:docMk/>
            <pc:sldMk cId="0" sldId="261"/>
            <ac:spMk id="3" creationId="{54E2A44A-490C-499A-8778-199F94F01681}"/>
          </ac:spMkLst>
        </pc:spChg>
        <pc:spChg chg="add mod">
          <ac:chgData name="João Cardoso (1150943)" userId="13327bf5-3d97-4c56-8683-710f330e1bd6" providerId="ADAL" clId="{30BCC9F8-117C-458C-AA14-BCF72908D8AA}" dt="2019-04-20T14:27:11.114" v="1359" actId="255"/>
          <ac:spMkLst>
            <pc:docMk/>
            <pc:sldMk cId="0" sldId="261"/>
            <ac:spMk id="10" creationId="{AF1C85AA-38C8-46D6-86A7-52DAF8680D83}"/>
          </ac:spMkLst>
        </pc:spChg>
        <pc:spChg chg="add mod">
          <ac:chgData name="João Cardoso (1150943)" userId="13327bf5-3d97-4c56-8683-710f330e1bd6" providerId="ADAL" clId="{30BCC9F8-117C-458C-AA14-BCF72908D8AA}" dt="2019-04-20T14:26:55.122" v="1356" actId="1076"/>
          <ac:spMkLst>
            <pc:docMk/>
            <pc:sldMk cId="0" sldId="261"/>
            <ac:spMk id="11" creationId="{0747B765-DEDE-4D5C-B6CC-D17E4341A3FA}"/>
          </ac:spMkLst>
        </pc:spChg>
        <pc:spChg chg="add mod">
          <ac:chgData name="João Cardoso (1150943)" userId="13327bf5-3d97-4c56-8683-710f330e1bd6" providerId="ADAL" clId="{30BCC9F8-117C-458C-AA14-BCF72908D8AA}" dt="2019-04-20T14:27:06.590" v="1358" actId="255"/>
          <ac:spMkLst>
            <pc:docMk/>
            <pc:sldMk cId="0" sldId="261"/>
            <ac:spMk id="12" creationId="{80ADBFA9-145A-488D-AE78-14F154AABDEB}"/>
          </ac:spMkLst>
        </pc:spChg>
        <pc:spChg chg="add mod">
          <ac:chgData name="João Cardoso (1150943)" userId="13327bf5-3d97-4c56-8683-710f330e1bd6" providerId="ADAL" clId="{30BCC9F8-117C-458C-AA14-BCF72908D8AA}" dt="2019-04-20T14:26:55.122" v="1356" actId="1076"/>
          <ac:spMkLst>
            <pc:docMk/>
            <pc:sldMk cId="0" sldId="261"/>
            <ac:spMk id="15" creationId="{25A945E1-24A3-478F-878A-CDED2E56F36F}"/>
          </ac:spMkLst>
        </pc:spChg>
        <pc:spChg chg="mod">
          <ac:chgData name="João Cardoso (1150943)" userId="13327bf5-3d97-4c56-8683-710f330e1bd6" providerId="ADAL" clId="{30BCC9F8-117C-458C-AA14-BCF72908D8AA}" dt="2019-04-20T14:07:29.106" v="1100" actId="20577"/>
          <ac:spMkLst>
            <pc:docMk/>
            <pc:sldMk cId="0" sldId="261"/>
            <ac:spMk id="124" creationId="{00000000-0000-0000-0000-000000000000}"/>
          </ac:spMkLst>
        </pc:spChg>
        <pc:spChg chg="del mod">
          <ac:chgData name="João Cardoso (1150943)" userId="13327bf5-3d97-4c56-8683-710f330e1bd6" providerId="ADAL" clId="{30BCC9F8-117C-458C-AA14-BCF72908D8AA}" dt="2019-04-20T14:25:01.134" v="1335" actId="478"/>
          <ac:spMkLst>
            <pc:docMk/>
            <pc:sldMk cId="0" sldId="261"/>
            <ac:spMk id="125" creationId="{00000000-0000-0000-0000-000000000000}"/>
          </ac:spMkLst>
        </pc:spChg>
        <pc:cxnChg chg="add mod">
          <ac:chgData name="João Cardoso (1150943)" userId="13327bf5-3d97-4c56-8683-710f330e1bd6" providerId="ADAL" clId="{30BCC9F8-117C-458C-AA14-BCF72908D8AA}" dt="2019-04-20T14:26:55.122" v="1356" actId="1076"/>
          <ac:cxnSpMkLst>
            <pc:docMk/>
            <pc:sldMk cId="0" sldId="261"/>
            <ac:cxnSpMk id="13" creationId="{346C5F8C-1F14-44BA-ADEE-358A7FAB2EF5}"/>
          </ac:cxnSpMkLst>
        </pc:cxnChg>
        <pc:cxnChg chg="add mod">
          <ac:chgData name="João Cardoso (1150943)" userId="13327bf5-3d97-4c56-8683-710f330e1bd6" providerId="ADAL" clId="{30BCC9F8-117C-458C-AA14-BCF72908D8AA}" dt="2019-04-20T14:26:55.122" v="1356" actId="1076"/>
          <ac:cxnSpMkLst>
            <pc:docMk/>
            <pc:sldMk cId="0" sldId="261"/>
            <ac:cxnSpMk id="14" creationId="{56B8C6B5-F009-49CA-831E-8C09094D915E}"/>
          </ac:cxnSpMkLst>
        </pc:cxnChg>
        <pc:cxnChg chg="add mod">
          <ac:chgData name="João Cardoso (1150943)" userId="13327bf5-3d97-4c56-8683-710f330e1bd6" providerId="ADAL" clId="{30BCC9F8-117C-458C-AA14-BCF72908D8AA}" dt="2019-04-20T14:26:55.122" v="1356" actId="1076"/>
          <ac:cxnSpMkLst>
            <pc:docMk/>
            <pc:sldMk cId="0" sldId="261"/>
            <ac:cxnSpMk id="16" creationId="{465BA366-50CD-4C58-9373-41DBEBDE938E}"/>
          </ac:cxnSpMkLst>
        </pc:cxnChg>
        <pc:cxnChg chg="add mod">
          <ac:chgData name="João Cardoso (1150943)" userId="13327bf5-3d97-4c56-8683-710f330e1bd6" providerId="ADAL" clId="{30BCC9F8-117C-458C-AA14-BCF72908D8AA}" dt="2019-04-20T14:26:55.122" v="1356" actId="1076"/>
          <ac:cxnSpMkLst>
            <pc:docMk/>
            <pc:sldMk cId="0" sldId="261"/>
            <ac:cxnSpMk id="17" creationId="{886BBBD5-02F6-4C3B-AB1F-4E68F4F54992}"/>
          </ac:cxnSpMkLst>
        </pc:cxnChg>
      </pc:sldChg>
      <pc:sldChg chg="del">
        <pc:chgData name="João Cardoso (1150943)" userId="13327bf5-3d97-4c56-8683-710f330e1bd6" providerId="ADAL" clId="{30BCC9F8-117C-458C-AA14-BCF72908D8AA}" dt="2019-04-20T14:28:23.453" v="1363" actId="2696"/>
        <pc:sldMkLst>
          <pc:docMk/>
          <pc:sldMk cId="0" sldId="262"/>
        </pc:sldMkLst>
      </pc:sldChg>
      <pc:sldChg chg="modSp">
        <pc:chgData name="João Cardoso (1150943)" userId="13327bf5-3d97-4c56-8683-710f330e1bd6" providerId="ADAL" clId="{30BCC9F8-117C-458C-AA14-BCF72908D8AA}" dt="2019-04-20T14:44:55.628" v="1804" actId="1076"/>
        <pc:sldMkLst>
          <pc:docMk/>
          <pc:sldMk cId="0" sldId="263"/>
        </pc:sldMkLst>
        <pc:spChg chg="mod">
          <ac:chgData name="João Cardoso (1150943)" userId="13327bf5-3d97-4c56-8683-710f330e1bd6" providerId="ADAL" clId="{30BCC9F8-117C-458C-AA14-BCF72908D8AA}" dt="2019-04-20T14:44:43.513" v="1802" actId="1076"/>
          <ac:spMkLst>
            <pc:docMk/>
            <pc:sldMk cId="0" sldId="263"/>
            <ac:spMk id="157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28:58.168" v="1405" actId="20577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44:55.628" v="1804" actId="1076"/>
          <ac:spMkLst>
            <pc:docMk/>
            <pc:sldMk cId="0" sldId="263"/>
            <ac:spMk id="159" creationId="{00000000-0000-0000-0000-000000000000}"/>
          </ac:spMkLst>
        </pc:spChg>
      </pc:sldChg>
      <pc:sldChg chg="del">
        <pc:chgData name="João Cardoso (1150943)" userId="13327bf5-3d97-4c56-8683-710f330e1bd6" providerId="ADAL" clId="{30BCC9F8-117C-458C-AA14-BCF72908D8AA}" dt="2019-04-20T14:45:10.901" v="1805" actId="2696"/>
        <pc:sldMkLst>
          <pc:docMk/>
          <pc:sldMk cId="0" sldId="264"/>
        </pc:sldMkLst>
      </pc:sldChg>
      <pc:sldChg chg="del">
        <pc:chgData name="João Cardoso (1150943)" userId="13327bf5-3d97-4c56-8683-710f330e1bd6" providerId="ADAL" clId="{30BCC9F8-117C-458C-AA14-BCF72908D8AA}" dt="2019-04-20T14:45:20.418" v="1806" actId="2696"/>
        <pc:sldMkLst>
          <pc:docMk/>
          <pc:sldMk cId="0" sldId="265"/>
        </pc:sldMkLst>
      </pc:sldChg>
      <pc:sldChg chg="del">
        <pc:chgData name="João Cardoso (1150943)" userId="13327bf5-3d97-4c56-8683-710f330e1bd6" providerId="ADAL" clId="{30BCC9F8-117C-458C-AA14-BCF72908D8AA}" dt="2019-04-20T14:45:22.862" v="1807" actId="2696"/>
        <pc:sldMkLst>
          <pc:docMk/>
          <pc:sldMk cId="0" sldId="266"/>
        </pc:sldMkLst>
      </pc:sldChg>
      <pc:sldChg chg="del">
        <pc:chgData name="João Cardoso (1150943)" userId="13327bf5-3d97-4c56-8683-710f330e1bd6" providerId="ADAL" clId="{30BCC9F8-117C-458C-AA14-BCF72908D8AA}" dt="2019-04-20T14:45:28.584" v="1808" actId="2696"/>
        <pc:sldMkLst>
          <pc:docMk/>
          <pc:sldMk cId="0" sldId="267"/>
        </pc:sldMkLst>
      </pc:sldChg>
      <pc:sldChg chg="delSp modSp">
        <pc:chgData name="João Cardoso (1150943)" userId="13327bf5-3d97-4c56-8683-710f330e1bd6" providerId="ADAL" clId="{30BCC9F8-117C-458C-AA14-BCF72908D8AA}" dt="2019-04-20T14:55:14.469" v="2209" actId="1076"/>
        <pc:sldMkLst>
          <pc:docMk/>
          <pc:sldMk cId="0" sldId="268"/>
        </pc:sldMkLst>
        <pc:spChg chg="mod">
          <ac:chgData name="João Cardoso (1150943)" userId="13327bf5-3d97-4c56-8683-710f330e1bd6" providerId="ADAL" clId="{30BCC9F8-117C-458C-AA14-BCF72908D8AA}" dt="2019-04-20T14:45:49.080" v="1835" actId="20577"/>
          <ac:spMkLst>
            <pc:docMk/>
            <pc:sldMk cId="0" sldId="268"/>
            <ac:spMk id="220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4:53:36.148" v="2105" actId="478"/>
          <ac:spMkLst>
            <pc:docMk/>
            <pc:sldMk cId="0" sldId="268"/>
            <ac:spMk id="228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4:53:31.155" v="2103" actId="478"/>
          <ac:spMkLst>
            <pc:docMk/>
            <pc:sldMk cId="0" sldId="268"/>
            <ac:spMk id="234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0:34.469" v="1881" actId="14100"/>
          <ac:spMkLst>
            <pc:docMk/>
            <pc:sldMk cId="0" sldId="268"/>
            <ac:spMk id="235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1:29.874" v="1927" actId="14100"/>
          <ac:spMkLst>
            <pc:docMk/>
            <pc:sldMk cId="0" sldId="268"/>
            <ac:spMk id="236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4:26.581" v="2164" actId="14100"/>
          <ac:spMkLst>
            <pc:docMk/>
            <pc:sldMk cId="0" sldId="268"/>
            <ac:spMk id="237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5:14.469" v="2209" actId="1076"/>
          <ac:spMkLst>
            <pc:docMk/>
            <pc:sldMk cId="0" sldId="268"/>
            <ac:spMk id="238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3:34.407" v="2104" actId="6549"/>
          <ac:spMkLst>
            <pc:docMk/>
            <pc:sldMk cId="0" sldId="268"/>
            <ac:spMk id="240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1:43.664" v="1937" actId="1076"/>
          <ac:spMkLst>
            <pc:docMk/>
            <pc:sldMk cId="0" sldId="268"/>
            <ac:spMk id="244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1:52.694" v="1947" actId="14100"/>
          <ac:spMkLst>
            <pc:docMk/>
            <pc:sldMk cId="0" sldId="268"/>
            <ac:spMk id="245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2:28.511" v="2020" actId="1076"/>
          <ac:spMkLst>
            <pc:docMk/>
            <pc:sldMk cId="0" sldId="268"/>
            <ac:spMk id="246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2:44.126" v="2029" actId="1076"/>
          <ac:spMkLst>
            <pc:docMk/>
            <pc:sldMk cId="0" sldId="268"/>
            <ac:spMk id="250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3:20.620" v="2102" actId="1076"/>
          <ac:spMkLst>
            <pc:docMk/>
            <pc:sldMk cId="0" sldId="268"/>
            <ac:spMk id="251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4:18.615" v="2149" actId="1076"/>
          <ac:spMkLst>
            <pc:docMk/>
            <pc:sldMk cId="0" sldId="268"/>
            <ac:spMk id="253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4:53:38.712" v="2106" actId="478"/>
          <ac:spMkLst>
            <pc:docMk/>
            <pc:sldMk cId="0" sldId="268"/>
            <ac:spMk id="254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3:54.596" v="2116" actId="14100"/>
          <ac:spMkLst>
            <pc:docMk/>
            <pc:sldMk cId="0" sldId="268"/>
            <ac:spMk id="255" creationId="{00000000-0000-0000-0000-000000000000}"/>
          </ac:spMkLst>
        </pc:spChg>
        <pc:spChg chg="del">
          <ac:chgData name="João Cardoso (1150943)" userId="13327bf5-3d97-4c56-8683-710f330e1bd6" providerId="ADAL" clId="{30BCC9F8-117C-458C-AA14-BCF72908D8AA}" dt="2019-04-20T14:45:55.076" v="1836" actId="478"/>
          <ac:spMkLst>
            <pc:docMk/>
            <pc:sldMk cId="0" sldId="268"/>
            <ac:spMk id="256" creationId="{00000000-0000-0000-0000-000000000000}"/>
          </ac:spMkLst>
        </pc:spChg>
      </pc:sldChg>
      <pc:sldChg chg="modSp">
        <pc:chgData name="João Cardoso (1150943)" userId="13327bf5-3d97-4c56-8683-710f330e1bd6" providerId="ADAL" clId="{30BCC9F8-117C-458C-AA14-BCF72908D8AA}" dt="2019-04-20T14:48:00.693" v="1856" actId="1076"/>
        <pc:sldMkLst>
          <pc:docMk/>
          <pc:sldMk cId="0" sldId="269"/>
        </pc:sldMkLst>
        <pc:graphicFrameChg chg="mod modGraphic">
          <ac:chgData name="João Cardoso (1150943)" userId="13327bf5-3d97-4c56-8683-710f330e1bd6" providerId="ADAL" clId="{30BCC9F8-117C-458C-AA14-BCF72908D8AA}" dt="2019-04-20T14:48:00.693" v="1856" actId="1076"/>
          <ac:graphicFrameMkLst>
            <pc:docMk/>
            <pc:sldMk cId="0" sldId="269"/>
            <ac:graphicFrameMk id="263" creationId="{00000000-0000-0000-0000-000000000000}"/>
          </ac:graphicFrameMkLst>
        </pc:graphicFrameChg>
      </pc:sldChg>
      <pc:sldChg chg="del">
        <pc:chgData name="João Cardoso (1150943)" userId="13327bf5-3d97-4c56-8683-710f330e1bd6" providerId="ADAL" clId="{30BCC9F8-117C-458C-AA14-BCF72908D8AA}" dt="2019-04-20T14:48:03.896" v="1857" actId="2696"/>
        <pc:sldMkLst>
          <pc:docMk/>
          <pc:sldMk cId="0" sldId="270"/>
        </pc:sldMkLst>
      </pc:sldChg>
      <pc:sldChg chg="del">
        <pc:chgData name="João Cardoso (1150943)" userId="13327bf5-3d97-4c56-8683-710f330e1bd6" providerId="ADAL" clId="{30BCC9F8-117C-458C-AA14-BCF72908D8AA}" dt="2019-04-20T14:48:05.497" v="1858" actId="2696"/>
        <pc:sldMkLst>
          <pc:docMk/>
          <pc:sldMk cId="0" sldId="271"/>
        </pc:sldMkLst>
      </pc:sldChg>
      <pc:sldChg chg="del">
        <pc:chgData name="João Cardoso (1150943)" userId="13327bf5-3d97-4c56-8683-710f330e1bd6" providerId="ADAL" clId="{30BCC9F8-117C-458C-AA14-BCF72908D8AA}" dt="2019-04-20T14:48:07.841" v="1859" actId="2696"/>
        <pc:sldMkLst>
          <pc:docMk/>
          <pc:sldMk cId="0" sldId="272"/>
        </pc:sldMkLst>
      </pc:sldChg>
      <pc:sldChg chg="addSp delSp modSp del ord">
        <pc:chgData name="João Cardoso (1150943)" userId="13327bf5-3d97-4c56-8683-710f330e1bd6" providerId="ADAL" clId="{30BCC9F8-117C-458C-AA14-BCF72908D8AA}" dt="2019-04-20T14:27:18.604" v="1360" actId="2696"/>
        <pc:sldMkLst>
          <pc:docMk/>
          <pc:sldMk cId="0" sldId="273"/>
        </pc:sldMkLst>
        <pc:spChg chg="add del mod">
          <ac:chgData name="João Cardoso (1150943)" userId="13327bf5-3d97-4c56-8683-710f330e1bd6" providerId="ADAL" clId="{30BCC9F8-117C-458C-AA14-BCF72908D8AA}" dt="2019-04-20T14:24:53.256" v="1333"/>
          <ac:spMkLst>
            <pc:docMk/>
            <pc:sldMk cId="0" sldId="273"/>
            <ac:spMk id="14" creationId="{058B2AD0-B048-4294-B85C-752201D62076}"/>
          </ac:spMkLst>
        </pc:spChg>
        <pc:spChg chg="mod">
          <ac:chgData name="João Cardoso (1150943)" userId="13327bf5-3d97-4c56-8683-710f330e1bd6" providerId="ADAL" clId="{30BCC9F8-117C-458C-AA14-BCF72908D8AA}" dt="2019-04-20T14:24:13.230" v="1329" actId="1076"/>
          <ac:spMkLst>
            <pc:docMk/>
            <pc:sldMk cId="0" sldId="273"/>
            <ac:spMk id="320" creationId="{00000000-0000-0000-0000-000000000000}"/>
          </ac:spMkLst>
        </pc:spChg>
        <pc:spChg chg="add del mod">
          <ac:chgData name="João Cardoso (1150943)" userId="13327bf5-3d97-4c56-8683-710f330e1bd6" providerId="ADAL" clId="{30BCC9F8-117C-458C-AA14-BCF72908D8AA}" dt="2019-04-20T14:24:53.256" v="1333"/>
          <ac:spMkLst>
            <pc:docMk/>
            <pc:sldMk cId="0" sldId="273"/>
            <ac:spMk id="326" creationId="{00000000-0000-0000-0000-000000000000}"/>
          </ac:spMkLst>
        </pc:spChg>
        <pc:spChg chg="add del mod">
          <ac:chgData name="João Cardoso (1150943)" userId="13327bf5-3d97-4c56-8683-710f330e1bd6" providerId="ADAL" clId="{30BCC9F8-117C-458C-AA14-BCF72908D8AA}" dt="2019-04-20T14:24:53.256" v="1333"/>
          <ac:spMkLst>
            <pc:docMk/>
            <pc:sldMk cId="0" sldId="273"/>
            <ac:spMk id="327" creationId="{00000000-0000-0000-0000-000000000000}"/>
          </ac:spMkLst>
        </pc:spChg>
        <pc:spChg chg="add del mod">
          <ac:chgData name="João Cardoso (1150943)" userId="13327bf5-3d97-4c56-8683-710f330e1bd6" providerId="ADAL" clId="{30BCC9F8-117C-458C-AA14-BCF72908D8AA}" dt="2019-04-20T14:24:53.256" v="1333"/>
          <ac:spMkLst>
            <pc:docMk/>
            <pc:sldMk cId="0" sldId="273"/>
            <ac:spMk id="328" creationId="{00000000-0000-0000-0000-000000000000}"/>
          </ac:spMkLst>
        </pc:spChg>
        <pc:cxnChg chg="add del mod">
          <ac:chgData name="João Cardoso (1150943)" userId="13327bf5-3d97-4c56-8683-710f330e1bd6" providerId="ADAL" clId="{30BCC9F8-117C-458C-AA14-BCF72908D8AA}" dt="2019-04-20T14:24:53.256" v="1333"/>
          <ac:cxnSpMkLst>
            <pc:docMk/>
            <pc:sldMk cId="0" sldId="273"/>
            <ac:cxnSpMk id="16" creationId="{1F88AE60-2715-4EFA-98F4-632AD234B9FD}"/>
          </ac:cxnSpMkLst>
        </pc:cxnChg>
        <pc:cxnChg chg="add del mod">
          <ac:chgData name="João Cardoso (1150943)" userId="13327bf5-3d97-4c56-8683-710f330e1bd6" providerId="ADAL" clId="{30BCC9F8-117C-458C-AA14-BCF72908D8AA}" dt="2019-04-20T14:24:53.256" v="1333"/>
          <ac:cxnSpMkLst>
            <pc:docMk/>
            <pc:sldMk cId="0" sldId="273"/>
            <ac:cxnSpMk id="20" creationId="{032F8736-3E96-468B-B114-62AAE08F8F7B}"/>
          </ac:cxnSpMkLst>
        </pc:cxnChg>
        <pc:cxnChg chg="add del mod">
          <ac:chgData name="João Cardoso (1150943)" userId="13327bf5-3d97-4c56-8683-710f330e1bd6" providerId="ADAL" clId="{30BCC9F8-117C-458C-AA14-BCF72908D8AA}" dt="2019-04-20T14:24:53.256" v="1333"/>
          <ac:cxnSpMkLst>
            <pc:docMk/>
            <pc:sldMk cId="0" sldId="273"/>
            <ac:cxnSpMk id="329" creationId="{00000000-0000-0000-0000-000000000000}"/>
          </ac:cxnSpMkLst>
        </pc:cxnChg>
        <pc:cxnChg chg="add del mod">
          <ac:chgData name="João Cardoso (1150943)" userId="13327bf5-3d97-4c56-8683-710f330e1bd6" providerId="ADAL" clId="{30BCC9F8-117C-458C-AA14-BCF72908D8AA}" dt="2019-04-20T14:24:53.256" v="1333"/>
          <ac:cxnSpMkLst>
            <pc:docMk/>
            <pc:sldMk cId="0" sldId="273"/>
            <ac:cxnSpMk id="330" creationId="{00000000-0000-0000-0000-000000000000}"/>
          </ac:cxnSpMkLst>
        </pc:cxnChg>
      </pc:sldChg>
      <pc:sldChg chg="del">
        <pc:chgData name="João Cardoso (1150943)" userId="13327bf5-3d97-4c56-8683-710f330e1bd6" providerId="ADAL" clId="{30BCC9F8-117C-458C-AA14-BCF72908D8AA}" dt="2019-04-20T14:48:14.820" v="1861" actId="2696"/>
        <pc:sldMkLst>
          <pc:docMk/>
          <pc:sldMk cId="0" sldId="275"/>
        </pc:sldMkLst>
      </pc:sldChg>
      <pc:sldChg chg="del">
        <pc:chgData name="João Cardoso (1150943)" userId="13327bf5-3d97-4c56-8683-710f330e1bd6" providerId="ADAL" clId="{30BCC9F8-117C-458C-AA14-BCF72908D8AA}" dt="2019-04-20T14:48:18.916" v="1866" actId="2696"/>
        <pc:sldMkLst>
          <pc:docMk/>
          <pc:sldMk cId="0" sldId="276"/>
        </pc:sldMkLst>
      </pc:sldChg>
      <pc:sldChg chg="del">
        <pc:chgData name="João Cardoso (1150943)" userId="13327bf5-3d97-4c56-8683-710f330e1bd6" providerId="ADAL" clId="{30BCC9F8-117C-458C-AA14-BCF72908D8AA}" dt="2019-04-20T14:48:16.185" v="1863" actId="2696"/>
        <pc:sldMkLst>
          <pc:docMk/>
          <pc:sldMk cId="0" sldId="277"/>
        </pc:sldMkLst>
      </pc:sldChg>
      <pc:sldChg chg="del">
        <pc:chgData name="João Cardoso (1150943)" userId="13327bf5-3d97-4c56-8683-710f330e1bd6" providerId="ADAL" clId="{30BCC9F8-117C-458C-AA14-BCF72908D8AA}" dt="2019-04-20T14:48:16.952" v="1864" actId="2696"/>
        <pc:sldMkLst>
          <pc:docMk/>
          <pc:sldMk cId="0" sldId="278"/>
        </pc:sldMkLst>
      </pc:sldChg>
      <pc:sldChg chg="del">
        <pc:chgData name="João Cardoso (1150943)" userId="13327bf5-3d97-4c56-8683-710f330e1bd6" providerId="ADAL" clId="{30BCC9F8-117C-458C-AA14-BCF72908D8AA}" dt="2019-04-20T14:48:17.641" v="1865" actId="2696"/>
        <pc:sldMkLst>
          <pc:docMk/>
          <pc:sldMk cId="0" sldId="279"/>
        </pc:sldMkLst>
      </pc:sldChg>
      <pc:sldChg chg="delSp modSp">
        <pc:chgData name="João Cardoso (1150943)" userId="13327bf5-3d97-4c56-8683-710f330e1bd6" providerId="ADAL" clId="{30BCC9F8-117C-458C-AA14-BCF72908D8AA}" dt="2019-04-20T14:57:16.147" v="2242" actId="1076"/>
        <pc:sldMkLst>
          <pc:docMk/>
          <pc:sldMk cId="0" sldId="280"/>
        </pc:sldMkLst>
        <pc:spChg chg="del mod">
          <ac:chgData name="João Cardoso (1150943)" userId="13327bf5-3d97-4c56-8683-710f330e1bd6" providerId="ADAL" clId="{30BCC9F8-117C-458C-AA14-BCF72908D8AA}" dt="2019-04-20T14:56:54.322" v="2239" actId="478"/>
          <ac:spMkLst>
            <pc:docMk/>
            <pc:sldMk cId="0" sldId="280"/>
            <ac:spMk id="408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57:16.147" v="2242" actId="1076"/>
          <ac:spMkLst>
            <pc:docMk/>
            <pc:sldMk cId="0" sldId="280"/>
            <ac:spMk id="410" creationId="{00000000-0000-0000-0000-000000000000}"/>
          </ac:spMkLst>
        </pc:spChg>
      </pc:sldChg>
      <pc:sldChg chg="del">
        <pc:chgData name="João Cardoso (1150943)" userId="13327bf5-3d97-4c56-8683-710f330e1bd6" providerId="ADAL" clId="{30BCC9F8-117C-458C-AA14-BCF72908D8AA}" dt="2019-04-20T14:48:23.262" v="1867" actId="2696"/>
        <pc:sldMkLst>
          <pc:docMk/>
          <pc:sldMk cId="0" sldId="281"/>
        </pc:sldMkLst>
      </pc:sldChg>
      <pc:sldChg chg="del">
        <pc:chgData name="João Cardoso (1150943)" userId="13327bf5-3d97-4c56-8683-710f330e1bd6" providerId="ADAL" clId="{30BCC9F8-117C-458C-AA14-BCF72908D8AA}" dt="2019-04-20T14:48:24.510" v="1868" actId="2696"/>
        <pc:sldMkLst>
          <pc:docMk/>
          <pc:sldMk cId="0" sldId="282"/>
        </pc:sldMkLst>
      </pc:sldChg>
      <pc:sldChg chg="del">
        <pc:chgData name="João Cardoso (1150943)" userId="13327bf5-3d97-4c56-8683-710f330e1bd6" providerId="ADAL" clId="{30BCC9F8-117C-458C-AA14-BCF72908D8AA}" dt="2019-04-20T14:56:22.549" v="2210" actId="2696"/>
        <pc:sldMkLst>
          <pc:docMk/>
          <pc:sldMk cId="0" sldId="283"/>
        </pc:sldMkLst>
      </pc:sldChg>
      <pc:sldChg chg="del">
        <pc:chgData name="João Cardoso (1150943)" userId="13327bf5-3d97-4c56-8683-710f330e1bd6" providerId="ADAL" clId="{30BCC9F8-117C-458C-AA14-BCF72908D8AA}" dt="2019-04-20T14:56:23.373" v="2211" actId="2696"/>
        <pc:sldMkLst>
          <pc:docMk/>
          <pc:sldMk cId="0" sldId="284"/>
        </pc:sldMkLst>
      </pc:sldChg>
      <pc:sldChg chg="modSp add ord">
        <pc:chgData name="João Cardoso (1150943)" userId="13327bf5-3d97-4c56-8683-710f330e1bd6" providerId="ADAL" clId="{30BCC9F8-117C-458C-AA14-BCF72908D8AA}" dt="2019-04-20T14:07:08.811" v="1073" actId="20577"/>
        <pc:sldMkLst>
          <pc:docMk/>
          <pc:sldMk cId="2582184870" sldId="285"/>
        </pc:sldMkLst>
        <pc:spChg chg="mod">
          <ac:chgData name="João Cardoso (1150943)" userId="13327bf5-3d97-4c56-8683-710f330e1bd6" providerId="ADAL" clId="{30BCC9F8-117C-458C-AA14-BCF72908D8AA}" dt="2019-04-20T14:07:08.811" v="1073" actId="20577"/>
          <ac:spMkLst>
            <pc:docMk/>
            <pc:sldMk cId="2582184870" sldId="285"/>
            <ac:spMk id="110" creationId="{00000000-0000-0000-0000-000000000000}"/>
          </ac:spMkLst>
        </pc:spChg>
        <pc:spChg chg="mod">
          <ac:chgData name="João Cardoso (1150943)" userId="13327bf5-3d97-4c56-8683-710f330e1bd6" providerId="ADAL" clId="{30BCC9F8-117C-458C-AA14-BCF72908D8AA}" dt="2019-04-20T14:06:58.736" v="1046" actId="20577"/>
          <ac:spMkLst>
            <pc:docMk/>
            <pc:sldMk cId="2582184870" sldId="285"/>
            <ac:spMk id="112" creationId="{00000000-0000-0000-0000-000000000000}"/>
          </ac:spMkLst>
        </pc:spChg>
      </pc:sldChg>
      <pc:sldChg chg="modSp">
        <pc:chgData name="João Cardoso (1150943)" userId="13327bf5-3d97-4c56-8683-710f330e1bd6" providerId="ADAL" clId="{30BCC9F8-117C-458C-AA14-BCF72908D8AA}" dt="2019-04-20T16:01:29.555" v="2856" actId="20577"/>
        <pc:sldMkLst>
          <pc:docMk/>
          <pc:sldMk cId="3371177280" sldId="289"/>
        </pc:sldMkLst>
        <pc:spChg chg="mod">
          <ac:chgData name="João Cardoso (1150943)" userId="13327bf5-3d97-4c56-8683-710f330e1bd6" providerId="ADAL" clId="{30BCC9F8-117C-458C-AA14-BCF72908D8AA}" dt="2019-04-20T16:01:29.555" v="2856" actId="20577"/>
          <ac:spMkLst>
            <pc:docMk/>
            <pc:sldMk cId="3371177280" sldId="289"/>
            <ac:spMk id="4" creationId="{CA9B10DB-1215-400B-936C-BEB94492995E}"/>
          </ac:spMkLst>
        </pc:spChg>
      </pc:sldChg>
      <pc:sldMasterChg chg="delSldLayout">
        <pc:chgData name="João Cardoso (1150943)" userId="13327bf5-3d97-4c56-8683-710f330e1bd6" providerId="ADAL" clId="{30BCC9F8-117C-458C-AA14-BCF72908D8AA}" dt="2019-04-20T14:48:14.838" v="1862" actId="2696"/>
        <pc:sldMasterMkLst>
          <pc:docMk/>
          <pc:sldMasterMk cId="0" sldId="2147483658"/>
        </pc:sldMasterMkLst>
        <pc:sldLayoutChg chg="del">
          <pc:chgData name="João Cardoso (1150943)" userId="13327bf5-3d97-4c56-8683-710f330e1bd6" providerId="ADAL" clId="{30BCC9F8-117C-458C-AA14-BCF72908D8AA}" dt="2019-04-20T14:28:19.238" v="1362" actId="2696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João Cardoso (1150943)" userId="13327bf5-3d97-4c56-8683-710f330e1bd6" providerId="ADAL" clId="{30BCC9F8-117C-458C-AA14-BCF72908D8AA}" dt="2019-04-20T14:48:14.838" v="1862" actId="2696"/>
          <pc:sldLayoutMkLst>
            <pc:docMk/>
            <pc:sldMasterMk cId="0" sldId="2147483658"/>
            <pc:sldLayoutMk cId="0" sldId="2147483655"/>
          </pc:sldLayoutMkLst>
        </pc:sldLayoutChg>
        <pc:sldLayoutChg chg="del">
          <pc:chgData name="João Cardoso (1150943)" userId="13327bf5-3d97-4c56-8683-710f330e1bd6" providerId="ADAL" clId="{30BCC9F8-117C-458C-AA14-BCF72908D8AA}" dt="2019-04-20T14:48:07.842" v="1860" actId="2696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  <pc:docChgLst>
    <pc:chgData name="Tiago Leite (1150780)" userId="6429c0ae-5ead-4df9-a902-999f15099d58" providerId="ADAL" clId="{0573C0A9-C528-EE44-AED0-57B09ED96762}"/>
    <pc:docChg chg="undo custSel addSld delSld modSld sldOrd">
      <pc:chgData name="Tiago Leite (1150780)" userId="6429c0ae-5ead-4df9-a902-999f15099d58" providerId="ADAL" clId="{0573C0A9-C528-EE44-AED0-57B09ED96762}" dt="2019-04-20T20:36:52.695" v="1214" actId="20577"/>
      <pc:docMkLst>
        <pc:docMk/>
      </pc:docMkLst>
      <pc:sldChg chg="modSp">
        <pc:chgData name="Tiago Leite (1150780)" userId="6429c0ae-5ead-4df9-a902-999f15099d58" providerId="ADAL" clId="{0573C0A9-C528-EE44-AED0-57B09ED96762}" dt="2019-04-20T20:23:26.204" v="114" actId="1037"/>
        <pc:sldMkLst>
          <pc:docMk/>
          <pc:sldMk cId="0" sldId="256"/>
        </pc:sldMkLst>
        <pc:grpChg chg="mod">
          <ac:chgData name="Tiago Leite (1150780)" userId="6429c0ae-5ead-4df9-a902-999f15099d58" providerId="ADAL" clId="{0573C0A9-C528-EE44-AED0-57B09ED96762}" dt="2019-04-20T20:23:26.204" v="114" actId="1037"/>
          <ac:grpSpMkLst>
            <pc:docMk/>
            <pc:sldMk cId="0" sldId="256"/>
            <ac:grpSpMk id="72" creationId="{00000000-0000-0000-0000-000000000000}"/>
          </ac:grpSpMkLst>
        </pc:grpChg>
      </pc:sldChg>
      <pc:sldChg chg="modSp">
        <pc:chgData name="Tiago Leite (1150780)" userId="6429c0ae-5ead-4df9-a902-999f15099d58" providerId="ADAL" clId="{0573C0A9-C528-EE44-AED0-57B09ED96762}" dt="2019-04-20T20:13:12.431" v="7" actId="20577"/>
        <pc:sldMkLst>
          <pc:docMk/>
          <pc:sldMk cId="0" sldId="257"/>
        </pc:sldMkLst>
        <pc:spChg chg="mod">
          <ac:chgData name="Tiago Leite (1150780)" userId="6429c0ae-5ead-4df9-a902-999f15099d58" providerId="ADAL" clId="{0573C0A9-C528-EE44-AED0-57B09ED96762}" dt="2019-04-20T20:13:12.431" v="7" actId="20577"/>
          <ac:spMkLst>
            <pc:docMk/>
            <pc:sldMk cId="0" sldId="257"/>
            <ac:spMk id="93" creationId="{00000000-0000-0000-0000-000000000000}"/>
          </ac:spMkLst>
        </pc:spChg>
      </pc:sldChg>
      <pc:sldChg chg="modSp">
        <pc:chgData name="Tiago Leite (1150780)" userId="6429c0ae-5ead-4df9-a902-999f15099d58" providerId="ADAL" clId="{0573C0A9-C528-EE44-AED0-57B09ED96762}" dt="2019-04-20T20:13:36.254" v="10" actId="20577"/>
        <pc:sldMkLst>
          <pc:docMk/>
          <pc:sldMk cId="0" sldId="261"/>
        </pc:sldMkLst>
        <pc:spChg chg="mod">
          <ac:chgData name="Tiago Leite (1150780)" userId="6429c0ae-5ead-4df9-a902-999f15099d58" providerId="ADAL" clId="{0573C0A9-C528-EE44-AED0-57B09ED96762}" dt="2019-04-20T20:13:36.254" v="10" actId="20577"/>
          <ac:spMkLst>
            <pc:docMk/>
            <pc:sldMk cId="0" sldId="261"/>
            <ac:spMk id="11" creationId="{0747B765-DEDE-4D5C-B6CC-D17E4341A3FA}"/>
          </ac:spMkLst>
        </pc:spChg>
        <pc:spChg chg="mod">
          <ac:chgData name="Tiago Leite (1150780)" userId="6429c0ae-5ead-4df9-a902-999f15099d58" providerId="ADAL" clId="{0573C0A9-C528-EE44-AED0-57B09ED96762}" dt="2019-04-20T20:13:28.550" v="8" actId="114"/>
          <ac:spMkLst>
            <pc:docMk/>
            <pc:sldMk cId="0" sldId="261"/>
            <ac:spMk id="15" creationId="{25A945E1-24A3-478F-878A-CDED2E56F36F}"/>
          </ac:spMkLst>
        </pc:spChg>
      </pc:sldChg>
      <pc:sldChg chg="modSp">
        <pc:chgData name="Tiago Leite (1150780)" userId="6429c0ae-5ead-4df9-a902-999f15099d58" providerId="ADAL" clId="{0573C0A9-C528-EE44-AED0-57B09ED96762}" dt="2019-04-20T20:13:57.799" v="15" actId="114"/>
        <pc:sldMkLst>
          <pc:docMk/>
          <pc:sldMk cId="0" sldId="263"/>
        </pc:sldMkLst>
        <pc:spChg chg="mod">
          <ac:chgData name="Tiago Leite (1150780)" userId="6429c0ae-5ead-4df9-a902-999f15099d58" providerId="ADAL" clId="{0573C0A9-C528-EE44-AED0-57B09ED96762}" dt="2019-04-20T20:13:57.799" v="15" actId="114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Tiago Leite (1150780)" userId="6429c0ae-5ead-4df9-a902-999f15099d58" providerId="ADAL" clId="{0573C0A9-C528-EE44-AED0-57B09ED96762}" dt="2019-04-20T20:13:53.296" v="14" actId="114"/>
          <ac:spMkLst>
            <pc:docMk/>
            <pc:sldMk cId="0" sldId="263"/>
            <ac:spMk id="159" creationId="{00000000-0000-0000-0000-000000000000}"/>
          </ac:spMkLst>
        </pc:spChg>
      </pc:sldChg>
      <pc:sldChg chg="modSp">
        <pc:chgData name="Tiago Leite (1150780)" userId="6429c0ae-5ead-4df9-a902-999f15099d58" providerId="ADAL" clId="{0573C0A9-C528-EE44-AED0-57B09ED96762}" dt="2019-04-20T20:14:07.954" v="16" actId="114"/>
        <pc:sldMkLst>
          <pc:docMk/>
          <pc:sldMk cId="0" sldId="269"/>
        </pc:sldMkLst>
        <pc:graphicFrameChg chg="modGraphic">
          <ac:chgData name="Tiago Leite (1150780)" userId="6429c0ae-5ead-4df9-a902-999f15099d58" providerId="ADAL" clId="{0573C0A9-C528-EE44-AED0-57B09ED96762}" dt="2019-04-20T20:14:07.954" v="16" actId="114"/>
          <ac:graphicFrameMkLst>
            <pc:docMk/>
            <pc:sldMk cId="0" sldId="269"/>
            <ac:graphicFrameMk id="263" creationId="{00000000-0000-0000-0000-000000000000}"/>
          </ac:graphicFrameMkLst>
        </pc:graphicFrameChg>
      </pc:sldChg>
      <pc:sldChg chg="addSp delSp modSp">
        <pc:chgData name="Tiago Leite (1150780)" userId="6429c0ae-5ead-4df9-a902-999f15099d58" providerId="ADAL" clId="{0573C0A9-C528-EE44-AED0-57B09ED96762}" dt="2019-04-20T20:22:47.959" v="85" actId="1076"/>
        <pc:sldMkLst>
          <pc:docMk/>
          <pc:sldMk cId="0" sldId="280"/>
        </pc:sldMkLst>
        <pc:spChg chg="mod">
          <ac:chgData name="Tiago Leite (1150780)" userId="6429c0ae-5ead-4df9-a902-999f15099d58" providerId="ADAL" clId="{0573C0A9-C528-EE44-AED0-57B09ED96762}" dt="2019-04-20T20:22:47.959" v="85" actId="1076"/>
          <ac:spMkLst>
            <pc:docMk/>
            <pc:sldMk cId="0" sldId="280"/>
            <ac:spMk id="410" creationId="{00000000-0000-0000-0000-000000000000}"/>
          </ac:spMkLst>
        </pc:spChg>
        <pc:spChg chg="mod">
          <ac:chgData name="Tiago Leite (1150780)" userId="6429c0ae-5ead-4df9-a902-999f15099d58" providerId="ADAL" clId="{0573C0A9-C528-EE44-AED0-57B09ED96762}" dt="2019-04-20T20:22:47.959" v="85" actId="1076"/>
          <ac:spMkLst>
            <pc:docMk/>
            <pc:sldMk cId="0" sldId="280"/>
            <ac:spMk id="412" creationId="{00000000-0000-0000-0000-000000000000}"/>
          </ac:spMkLst>
        </pc:spChg>
        <pc:grpChg chg="add del mod">
          <ac:chgData name="Tiago Leite (1150780)" userId="6429c0ae-5ead-4df9-a902-999f15099d58" providerId="ADAL" clId="{0573C0A9-C528-EE44-AED0-57B09ED96762}" dt="2019-04-20T20:20:19.028" v="23"/>
          <ac:grpSpMkLst>
            <pc:docMk/>
            <pc:sldMk cId="0" sldId="280"/>
            <ac:grpSpMk id="10" creationId="{0994B6A3-C676-A448-AE9A-F2EDCB93ADF5}"/>
          </ac:grpSpMkLst>
        </pc:grpChg>
        <pc:grpChg chg="add del mod">
          <ac:chgData name="Tiago Leite (1150780)" userId="6429c0ae-5ead-4df9-a902-999f15099d58" providerId="ADAL" clId="{0573C0A9-C528-EE44-AED0-57B09ED96762}" dt="2019-04-20T20:22:40.771" v="84" actId="478"/>
          <ac:grpSpMkLst>
            <pc:docMk/>
            <pc:sldMk cId="0" sldId="280"/>
            <ac:grpSpMk id="19" creationId="{2D1A7A99-F8CE-1E47-A7B3-6C9F6FBDA260}"/>
          </ac:grpSpMkLst>
        </pc:grpChg>
        <pc:grpChg chg="add del mod">
          <ac:chgData name="Tiago Leite (1150780)" userId="6429c0ae-5ead-4df9-a902-999f15099d58" providerId="ADAL" clId="{0573C0A9-C528-EE44-AED0-57B09ED96762}" dt="2019-04-20T20:22:47.959" v="85" actId="1076"/>
          <ac:grpSpMkLst>
            <pc:docMk/>
            <pc:sldMk cId="0" sldId="280"/>
            <ac:grpSpMk id="413" creationId="{00000000-0000-0000-0000-000000000000}"/>
          </ac:grpSpMkLst>
        </pc:grpChg>
        <pc:cxnChg chg="mod">
          <ac:chgData name="Tiago Leite (1150780)" userId="6429c0ae-5ead-4df9-a902-999f15099d58" providerId="ADAL" clId="{0573C0A9-C528-EE44-AED0-57B09ED96762}" dt="2019-04-20T20:22:47.959" v="85" actId="1076"/>
          <ac:cxnSpMkLst>
            <pc:docMk/>
            <pc:sldMk cId="0" sldId="280"/>
            <ac:cxnSpMk id="409" creationId="{00000000-0000-0000-0000-000000000000}"/>
          </ac:cxnSpMkLst>
        </pc:cxnChg>
        <pc:cxnChg chg="mod">
          <ac:chgData name="Tiago Leite (1150780)" userId="6429c0ae-5ead-4df9-a902-999f15099d58" providerId="ADAL" clId="{0573C0A9-C528-EE44-AED0-57B09ED96762}" dt="2019-04-20T20:22:47.959" v="85" actId="1076"/>
          <ac:cxnSpMkLst>
            <pc:docMk/>
            <pc:sldMk cId="0" sldId="280"/>
            <ac:cxnSpMk id="411" creationId="{00000000-0000-0000-0000-000000000000}"/>
          </ac:cxnSpMkLst>
        </pc:cxnChg>
      </pc:sldChg>
      <pc:sldChg chg="modSp">
        <pc:chgData name="Tiago Leite (1150780)" userId="6429c0ae-5ead-4df9-a902-999f15099d58" providerId="ADAL" clId="{0573C0A9-C528-EE44-AED0-57B09ED96762}" dt="2019-04-20T20:14:18.687" v="18" actId="20577"/>
        <pc:sldMkLst>
          <pc:docMk/>
          <pc:sldMk cId="3788412057" sldId="286"/>
        </pc:sldMkLst>
        <pc:spChg chg="mod">
          <ac:chgData name="Tiago Leite (1150780)" userId="6429c0ae-5ead-4df9-a902-999f15099d58" providerId="ADAL" clId="{0573C0A9-C528-EE44-AED0-57B09ED96762}" dt="2019-04-20T20:14:18.687" v="18" actId="20577"/>
          <ac:spMkLst>
            <pc:docMk/>
            <pc:sldMk cId="3788412057" sldId="286"/>
            <ac:spMk id="5" creationId="{8AC1AC37-8B81-401C-A51D-222E00D7FB44}"/>
          </ac:spMkLst>
        </pc:spChg>
      </pc:sldChg>
      <pc:sldChg chg="addSp delSp modSp add ord modNotesTx">
        <pc:chgData name="Tiago Leite (1150780)" userId="6429c0ae-5ead-4df9-a902-999f15099d58" providerId="ADAL" clId="{0573C0A9-C528-EE44-AED0-57B09ED96762}" dt="2019-04-20T20:36:52.695" v="1214" actId="20577"/>
        <pc:sldMkLst>
          <pc:docMk/>
          <pc:sldMk cId="1401853064" sldId="291"/>
        </pc:sldMkLst>
        <pc:spChg chg="mod">
          <ac:chgData name="Tiago Leite (1150780)" userId="6429c0ae-5ead-4df9-a902-999f15099d58" providerId="ADAL" clId="{0573C0A9-C528-EE44-AED0-57B09ED96762}" dt="2019-04-20T20:23:13.301" v="112" actId="20577"/>
          <ac:spMkLst>
            <pc:docMk/>
            <pc:sldMk cId="1401853064" sldId="291"/>
            <ac:spMk id="110" creationId="{00000000-0000-0000-0000-000000000000}"/>
          </ac:spMkLst>
        </pc:spChg>
        <pc:spChg chg="del">
          <ac:chgData name="Tiago Leite (1150780)" userId="6429c0ae-5ead-4df9-a902-999f15099d58" providerId="ADAL" clId="{0573C0A9-C528-EE44-AED0-57B09ED96762}" dt="2019-04-20T20:23:31.597" v="115" actId="478"/>
          <ac:spMkLst>
            <pc:docMk/>
            <pc:sldMk cId="1401853064" sldId="291"/>
            <ac:spMk id="112" creationId="{00000000-0000-0000-0000-000000000000}"/>
          </ac:spMkLst>
        </pc:spChg>
        <pc:grpChg chg="add mod">
          <ac:chgData name="Tiago Leite (1150780)" userId="6429c0ae-5ead-4df9-a902-999f15099d58" providerId="ADAL" clId="{0573C0A9-C528-EE44-AED0-57B09ED96762}" dt="2019-04-20T20:23:36.779" v="117" actId="1076"/>
          <ac:grpSpMkLst>
            <pc:docMk/>
            <pc:sldMk cId="1401853064" sldId="291"/>
            <ac:grpSpMk id="5" creationId="{5A3C170F-6A53-8E41-8F2D-50488E10CBA8}"/>
          </ac:grpSpMkLst>
        </pc:grpChg>
      </pc:sldChg>
      <pc:sldChg chg="add del">
        <pc:chgData name="Tiago Leite (1150780)" userId="6429c0ae-5ead-4df9-a902-999f15099d58" providerId="ADAL" clId="{0573C0A9-C528-EE44-AED0-57B09ED96762}" dt="2019-04-20T20:22:33.657" v="74"/>
        <pc:sldMkLst>
          <pc:docMk/>
          <pc:sldMk cId="4073584515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Introdução: vamos começar por falar do tópico de investigação escolhido e do porquê de o termos selecionado, vamos falar da organização do trabalho e de como foi estruturado e desenvolvido, e depois passar para a apresentação dos resultados de ambas as revisões de literatura e daí tirar algumas conclusões.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- Revisão da literatura é um resumo e explicação do atual estado da arte e investigação de um tema</a:t>
            </a:r>
            <a:br>
              <a:rPr lang="pt-PT" dirty="0"/>
            </a:br>
            <a:r>
              <a:rPr lang="pt-PT" dirty="0"/>
              <a:t>- O que permite aos leitores um acesso fácil e rápido à literatura de um determinado assunto</a:t>
            </a:r>
            <a:br>
              <a:rPr lang="pt-PT" dirty="0"/>
            </a:br>
            <a:r>
              <a:rPr lang="pt-PT" dirty="0"/>
              <a:t>- Serve de um excelente ponto de partida pra novas investigações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- Os dois métodos são distinguidos pela meticulosidade e estrutura do trabalho:</a:t>
            </a:r>
            <a:br>
              <a:rPr lang="pt-PT" dirty="0"/>
            </a:br>
            <a:r>
              <a:rPr lang="pt-PT" dirty="0"/>
              <a:t>- O método tradicional é liberal e apenas se baseia nas palavras chaves e no bom senso do pesquisador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- O método de </a:t>
            </a:r>
            <a:r>
              <a:rPr lang="pt-PT" dirty="0" err="1"/>
              <a:t>mapping</a:t>
            </a:r>
            <a:r>
              <a:rPr lang="pt-PT" dirty="0"/>
              <a:t> obriga a cumprir as várias etapas, definindo regras </a:t>
            </a:r>
            <a:r>
              <a:rPr lang="pt-PT"/>
              <a:t>de exclusão </a:t>
            </a:r>
            <a:r>
              <a:rPr lang="pt-PT" dirty="0"/>
              <a:t>entre elas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36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740105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dirty="0"/>
              <a:t>Análise da Qualidade de Software do projeto LAPR4</a:t>
            </a: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83263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71;p12">
            <a:extLst>
              <a:ext uri="{FF2B5EF4-FFF2-40B4-BE49-F238E27FC236}">
                <a16:creationId xmlns:a16="http://schemas.microsoft.com/office/drawing/2014/main" id="{1CF6C40E-9683-4CE3-95FB-900AB234CEE1}"/>
              </a:ext>
            </a:extLst>
          </p:cNvPr>
          <p:cNvSpPr txBox="1">
            <a:spLocks/>
          </p:cNvSpPr>
          <p:nvPr/>
        </p:nvSpPr>
        <p:spPr>
          <a:xfrm>
            <a:off x="7209865" y="4134971"/>
            <a:ext cx="1934135" cy="83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pt-PT" sz="1100" dirty="0"/>
              <a:t>Grupo 12:</a:t>
            </a:r>
          </a:p>
          <a:p>
            <a:r>
              <a:rPr lang="pt-PT" sz="1100" dirty="0"/>
              <a:t>- João Cardoso, 1150943</a:t>
            </a:r>
          </a:p>
          <a:p>
            <a:r>
              <a:rPr lang="pt-PT" sz="1100" dirty="0"/>
              <a:t>- Sofia Silva, 1150690</a:t>
            </a:r>
          </a:p>
          <a:p>
            <a:r>
              <a:rPr lang="pt-PT" sz="1100" dirty="0"/>
              <a:t>- Tiago Leite, 1150780</a:t>
            </a:r>
          </a:p>
        </p:txBody>
      </p:sp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D06FEFC9-DCBE-4E12-8A0A-50CCB5ADCB41}"/>
              </a:ext>
            </a:extLst>
          </p:cNvPr>
          <p:cNvSpPr txBox="1">
            <a:spLocks/>
          </p:cNvSpPr>
          <p:nvPr/>
        </p:nvSpPr>
        <p:spPr>
          <a:xfrm>
            <a:off x="181534" y="4346194"/>
            <a:ext cx="2733385" cy="62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pt-PT" sz="1100" dirty="0"/>
              <a:t>Qualidade na Engenharia de Software</a:t>
            </a:r>
          </a:p>
          <a:p>
            <a:r>
              <a:rPr lang="pt-PT" sz="1100" dirty="0"/>
              <a:t>Prof. Alberto Sampaio</a:t>
            </a:r>
          </a:p>
          <a:p>
            <a:r>
              <a:rPr lang="pt-PT" sz="1100" dirty="0"/>
              <a:t>Prof. Isabel</a:t>
            </a:r>
          </a:p>
        </p:txBody>
      </p:sp>
      <p:sp>
        <p:nvSpPr>
          <p:cNvPr id="14" name="Google Shape;71;p12">
            <a:extLst>
              <a:ext uri="{FF2B5EF4-FFF2-40B4-BE49-F238E27FC236}">
                <a16:creationId xmlns:a16="http://schemas.microsoft.com/office/drawing/2014/main" id="{970E32AD-1BA7-4186-A64A-F76C2AB207E5}"/>
              </a:ext>
            </a:extLst>
          </p:cNvPr>
          <p:cNvSpPr txBox="1">
            <a:spLocks/>
          </p:cNvSpPr>
          <p:nvPr/>
        </p:nvSpPr>
        <p:spPr>
          <a:xfrm>
            <a:off x="3508831" y="4346194"/>
            <a:ext cx="3701034" cy="46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pt-PT" sz="1100" dirty="0"/>
              <a:t>Mestrado em Engenharia de Software</a:t>
            </a:r>
          </a:p>
          <a:p>
            <a:r>
              <a:rPr lang="pt-PT" sz="1100" dirty="0"/>
              <a:t>Ano Letivo 2018/2019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70014-4C94-4015-9A49-77A43346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01D665B-F85F-46D6-9631-53AEC54BF5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10</a:t>
            </a:fld>
            <a:endParaRPr lang="pt-PT"/>
          </a:p>
        </p:txBody>
      </p:sp>
      <p:sp>
        <p:nvSpPr>
          <p:cNvPr id="4" name="Google Shape;157;p19">
            <a:extLst>
              <a:ext uri="{FF2B5EF4-FFF2-40B4-BE49-F238E27FC236}">
                <a16:creationId xmlns:a16="http://schemas.microsoft.com/office/drawing/2014/main" id="{CA9B10DB-1215-400B-936C-BEB94492995E}"/>
              </a:ext>
            </a:extLst>
          </p:cNvPr>
          <p:cNvSpPr txBox="1">
            <a:spLocks/>
          </p:cNvSpPr>
          <p:nvPr/>
        </p:nvSpPr>
        <p:spPr>
          <a:xfrm>
            <a:off x="442945" y="1518851"/>
            <a:ext cx="3878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rgbClr val="FFCD00"/>
              </a:buClr>
              <a:buSzPts val="2000"/>
            </a:pPr>
            <a:r>
              <a:rPr lang="pt-PT" sz="1800" b="1" dirty="0">
                <a:latin typeface="Quattrocento Sans"/>
                <a:sym typeface="Quattrocento Sans"/>
              </a:rPr>
              <a:t>Tradicional – Processo automatizado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Desenvolvimento de ferramentas com vista à automação e melhoramento da eficácia do processo de code review: contribui de forma geral para a melhoria do desenvolvimento de software.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endParaRPr lang="pt-PT" sz="1600" dirty="0">
              <a:latin typeface="Quattrocento Sans"/>
              <a:sym typeface="Quattrocento Sans"/>
            </a:endParaRPr>
          </a:p>
        </p:txBody>
      </p:sp>
      <p:sp>
        <p:nvSpPr>
          <p:cNvPr id="5" name="Google Shape;157;p19">
            <a:extLst>
              <a:ext uri="{FF2B5EF4-FFF2-40B4-BE49-F238E27FC236}">
                <a16:creationId xmlns:a16="http://schemas.microsoft.com/office/drawing/2014/main" id="{8AC1AC37-8B81-401C-A51D-222E00D7FB44}"/>
              </a:ext>
            </a:extLst>
          </p:cNvPr>
          <p:cNvSpPr txBox="1">
            <a:spLocks/>
          </p:cNvSpPr>
          <p:nvPr/>
        </p:nvSpPr>
        <p:spPr>
          <a:xfrm>
            <a:off x="4822655" y="1518851"/>
            <a:ext cx="3878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rgbClr val="FFCD00"/>
              </a:buClr>
              <a:buSzPts val="2000"/>
            </a:pPr>
            <a:r>
              <a:rPr lang="pt-PT" sz="1800" b="1" dirty="0" err="1">
                <a:latin typeface="Quattrocento Sans"/>
                <a:sym typeface="Quattrocento Sans"/>
              </a:rPr>
              <a:t>Mapping</a:t>
            </a:r>
            <a:r>
              <a:rPr lang="pt-PT" sz="1800" b="1" dirty="0">
                <a:latin typeface="Quattrocento Sans"/>
                <a:sym typeface="Quattrocento Sans"/>
              </a:rPr>
              <a:t> – Processo automatizado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Adoção de ferramentas de análise de código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Introdução das ferramentas de análise de código no processo de desenvolvimento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Contribui de forma positiva para o processo de desenvolvimento de software</a:t>
            </a:r>
            <a:endParaRPr lang="pt-PT" dirty="0"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7117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307975" y="1991850"/>
            <a:ext cx="379278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Considerações</a:t>
            </a:r>
            <a:br>
              <a:rPr lang="pt-PT" dirty="0"/>
            </a:br>
            <a:r>
              <a:rPr lang="pt-PT" dirty="0"/>
              <a:t>Finais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5" name="Google Shape;72;p12">
            <a:extLst>
              <a:ext uri="{FF2B5EF4-FFF2-40B4-BE49-F238E27FC236}">
                <a16:creationId xmlns:a16="http://schemas.microsoft.com/office/drawing/2014/main" id="{5A3C170F-6A53-8E41-8F2D-50488E10CBA8}"/>
              </a:ext>
            </a:extLst>
          </p:cNvPr>
          <p:cNvGrpSpPr/>
          <p:nvPr/>
        </p:nvGrpSpPr>
        <p:grpSpPr>
          <a:xfrm>
            <a:off x="1283263" y="2400550"/>
            <a:ext cx="215966" cy="342399"/>
            <a:chOff x="6718575" y="2318625"/>
            <a:chExt cx="256950" cy="407375"/>
          </a:xfrm>
        </p:grpSpPr>
        <p:sp>
          <p:nvSpPr>
            <p:cNvPr id="6" name="Google Shape;73;p12">
              <a:extLst>
                <a:ext uri="{FF2B5EF4-FFF2-40B4-BE49-F238E27FC236}">
                  <a16:creationId xmlns:a16="http://schemas.microsoft.com/office/drawing/2014/main" id="{9FBC0090-AB06-E048-89F7-FB7893B49330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4;p12">
              <a:extLst>
                <a:ext uri="{FF2B5EF4-FFF2-40B4-BE49-F238E27FC236}">
                  <a16:creationId xmlns:a16="http://schemas.microsoft.com/office/drawing/2014/main" id="{E161E95F-0FC1-F94A-84CD-3FDFDF8797D3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;p12">
              <a:extLst>
                <a:ext uri="{FF2B5EF4-FFF2-40B4-BE49-F238E27FC236}">
                  <a16:creationId xmlns:a16="http://schemas.microsoft.com/office/drawing/2014/main" id="{1C41A5AB-73F5-4B4C-87D6-F448CE7F73EC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;p12">
              <a:extLst>
                <a:ext uri="{FF2B5EF4-FFF2-40B4-BE49-F238E27FC236}">
                  <a16:creationId xmlns:a16="http://schemas.microsoft.com/office/drawing/2014/main" id="{FF34C755-D147-FA47-AD45-0451864248A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;p12">
              <a:extLst>
                <a:ext uri="{FF2B5EF4-FFF2-40B4-BE49-F238E27FC236}">
                  <a16:creationId xmlns:a16="http://schemas.microsoft.com/office/drawing/2014/main" id="{635EE754-A48E-6541-B51A-84C4C9A06CB1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;p12">
              <a:extLst>
                <a:ext uri="{FF2B5EF4-FFF2-40B4-BE49-F238E27FC236}">
                  <a16:creationId xmlns:a16="http://schemas.microsoft.com/office/drawing/2014/main" id="{60C8B49C-0D99-614E-874E-3D98626E7AB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;p12">
              <a:extLst>
                <a:ext uri="{FF2B5EF4-FFF2-40B4-BE49-F238E27FC236}">
                  <a16:creationId xmlns:a16="http://schemas.microsoft.com/office/drawing/2014/main" id="{73D93080-3D2D-D048-8070-0572AEEAF143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;p12">
              <a:extLst>
                <a:ext uri="{FF2B5EF4-FFF2-40B4-BE49-F238E27FC236}">
                  <a16:creationId xmlns:a16="http://schemas.microsoft.com/office/drawing/2014/main" id="{8CA38326-8EFA-1C48-AFA9-343C359E1C9B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185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p36"/>
          <p:cNvCxnSpPr/>
          <p:nvPr/>
        </p:nvCxnSpPr>
        <p:spPr>
          <a:xfrm>
            <a:off x="6550" y="2571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2171700" y="1934141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0" dirty="0"/>
              <a:t>Obrigado</a:t>
            </a:r>
            <a:endParaRPr sz="6000" dirty="0"/>
          </a:p>
        </p:txBody>
      </p:sp>
      <p:cxnSp>
        <p:nvCxnSpPr>
          <p:cNvPr id="411" name="Google Shape;411;p36"/>
          <p:cNvCxnSpPr/>
          <p:nvPr/>
        </p:nvCxnSpPr>
        <p:spPr>
          <a:xfrm>
            <a:off x="5589900" y="2571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36"/>
          <p:cNvSpPr/>
          <p:nvPr/>
        </p:nvSpPr>
        <p:spPr>
          <a:xfrm>
            <a:off x="832025" y="2002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6"/>
          <p:cNvGrpSpPr/>
          <p:nvPr/>
        </p:nvGrpSpPr>
        <p:grpSpPr>
          <a:xfrm>
            <a:off x="1148988" y="2333759"/>
            <a:ext cx="505722" cy="475767"/>
            <a:chOff x="5972700" y="2330200"/>
            <a:chExt cx="411625" cy="387275"/>
          </a:xfrm>
        </p:grpSpPr>
        <p:sp>
          <p:nvSpPr>
            <p:cNvPr id="414" name="Google Shape;41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Escolha do projeto a analisar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Estrutura do projeto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" name="Google Shape;326;p29">
            <a:extLst>
              <a:ext uri="{FF2B5EF4-FFF2-40B4-BE49-F238E27FC236}">
                <a16:creationId xmlns:a16="http://schemas.microsoft.com/office/drawing/2014/main" id="{AF1C85AA-38C8-46D6-86A7-52DAF8680D83}"/>
              </a:ext>
            </a:extLst>
          </p:cNvPr>
          <p:cNvSpPr/>
          <p:nvPr/>
        </p:nvSpPr>
        <p:spPr>
          <a:xfrm>
            <a:off x="1381250" y="2410750"/>
            <a:ext cx="1295418" cy="12723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latin typeface="Lora"/>
                <a:ea typeface="Lora"/>
                <a:cs typeface="Lora"/>
                <a:sym typeface="Lora"/>
              </a:rPr>
              <a:t>Escolha do tópico</a:t>
            </a:r>
            <a:endParaRPr sz="10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" name="Google Shape;327;p29">
            <a:extLst>
              <a:ext uri="{FF2B5EF4-FFF2-40B4-BE49-F238E27FC236}">
                <a16:creationId xmlns:a16="http://schemas.microsoft.com/office/drawing/2014/main" id="{0747B765-DEDE-4D5C-B6CC-D17E4341A3FA}"/>
              </a:ext>
            </a:extLst>
          </p:cNvPr>
          <p:cNvSpPr/>
          <p:nvPr/>
        </p:nvSpPr>
        <p:spPr>
          <a:xfrm>
            <a:off x="6602916" y="2410750"/>
            <a:ext cx="1295552" cy="12723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latin typeface="Lora"/>
                <a:ea typeface="Lora"/>
                <a:cs typeface="Lora"/>
                <a:sym typeface="Lora"/>
              </a:rPr>
              <a:t>Análise de resultados</a:t>
            </a:r>
            <a:endParaRPr sz="10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" name="Google Shape;328;p29">
            <a:extLst>
              <a:ext uri="{FF2B5EF4-FFF2-40B4-BE49-F238E27FC236}">
                <a16:creationId xmlns:a16="http://schemas.microsoft.com/office/drawing/2014/main" id="{80ADBFA9-145A-488D-AE78-14F154AABDEB}"/>
              </a:ext>
            </a:extLst>
          </p:cNvPr>
          <p:cNvSpPr/>
          <p:nvPr/>
        </p:nvSpPr>
        <p:spPr>
          <a:xfrm>
            <a:off x="3972220" y="1461512"/>
            <a:ext cx="1315348" cy="12723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latin typeface="Lora"/>
                <a:ea typeface="Lora"/>
                <a:cs typeface="Lora"/>
                <a:sym typeface="Lora"/>
              </a:rPr>
              <a:t>Revisão Tradicional</a:t>
            </a:r>
            <a:endParaRPr sz="1000"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3" name="Google Shape;329;p29">
            <a:extLst>
              <a:ext uri="{FF2B5EF4-FFF2-40B4-BE49-F238E27FC236}">
                <a16:creationId xmlns:a16="http://schemas.microsoft.com/office/drawing/2014/main" id="{346C5F8C-1F14-44BA-ADEE-358A7FAB2EF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676668" y="2097662"/>
            <a:ext cx="1295552" cy="949238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4" name="Google Shape;330;p29">
            <a:extLst>
              <a:ext uri="{FF2B5EF4-FFF2-40B4-BE49-F238E27FC236}">
                <a16:creationId xmlns:a16="http://schemas.microsoft.com/office/drawing/2014/main" id="{56B8C6B5-F009-49CA-831E-8C09094D915E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5307364" y="3046900"/>
            <a:ext cx="1295552" cy="1066801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5" name="Google Shape;328;p29">
            <a:extLst>
              <a:ext uri="{FF2B5EF4-FFF2-40B4-BE49-F238E27FC236}">
                <a16:creationId xmlns:a16="http://schemas.microsoft.com/office/drawing/2014/main" id="{25A945E1-24A3-478F-878A-CDED2E56F36F}"/>
              </a:ext>
            </a:extLst>
          </p:cNvPr>
          <p:cNvSpPr/>
          <p:nvPr/>
        </p:nvSpPr>
        <p:spPr>
          <a:xfrm>
            <a:off x="3992016" y="3477551"/>
            <a:ext cx="1315348" cy="12723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dirty="0">
                <a:latin typeface="Lora"/>
                <a:ea typeface="Lora"/>
                <a:cs typeface="Lora"/>
                <a:sym typeface="Lora"/>
              </a:rPr>
              <a:t>Revisão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1" i="1" dirty="0" err="1">
                <a:latin typeface="Lora"/>
                <a:ea typeface="Lora"/>
                <a:cs typeface="Lora"/>
                <a:sym typeface="Lora"/>
              </a:rPr>
              <a:t>Mapping</a:t>
            </a:r>
            <a:endParaRPr sz="1000" b="1" i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6" name="Google Shape;329;p29">
            <a:extLst>
              <a:ext uri="{FF2B5EF4-FFF2-40B4-BE49-F238E27FC236}">
                <a16:creationId xmlns:a16="http://schemas.microsoft.com/office/drawing/2014/main" id="{465BA366-50CD-4C58-9373-41DBEBDE938E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2676668" y="3046900"/>
            <a:ext cx="1315348" cy="1066801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" name="Google Shape;329;p29">
            <a:extLst>
              <a:ext uri="{FF2B5EF4-FFF2-40B4-BE49-F238E27FC236}">
                <a16:creationId xmlns:a16="http://schemas.microsoft.com/office/drawing/2014/main" id="{886BBBD5-02F6-4C3B-AB1F-4E68F4F54992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 flipV="1">
            <a:off x="5287568" y="2097662"/>
            <a:ext cx="1315348" cy="949238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564865" y="1668336"/>
            <a:ext cx="3526505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b="1" dirty="0">
                <a:highlight>
                  <a:srgbClr val="FFCD00"/>
                </a:highlight>
              </a:rPr>
              <a:t>Tradicional</a:t>
            </a:r>
            <a:endParaRPr b="1" dirty="0">
              <a:highlight>
                <a:srgbClr val="FFCD00"/>
              </a:highlight>
            </a:endParaRPr>
          </a:p>
          <a:p>
            <a:pPr marL="0" lvl="0" indent="0">
              <a:buNone/>
            </a:pPr>
            <a:r>
              <a:rPr lang="pt-PT" sz="1400" dirty="0"/>
              <a:t>É mais simples</a:t>
            </a:r>
            <a:r>
              <a:rPr lang="pt-PT" sz="1400" i="1" dirty="0"/>
              <a:t>, o</a:t>
            </a:r>
            <a:r>
              <a:rPr lang="pt-PT" sz="1400" dirty="0"/>
              <a:t> que lhe confere bastante liberdade. </a:t>
            </a:r>
          </a:p>
          <a:p>
            <a:pPr marL="0" lvl="0" indent="0">
              <a:buNone/>
            </a:pPr>
            <a:r>
              <a:rPr lang="pt-PT" sz="1400" dirty="0"/>
              <a:t>Não existem regras bem definidas: </a:t>
            </a:r>
          </a:p>
          <a:p>
            <a:pPr marL="171450" lvl="0" indent="-171450">
              <a:buFont typeface="Courier New" panose="02070309020205020404" pitchFamily="49" charset="0"/>
              <a:buChar char="o"/>
            </a:pPr>
            <a:r>
              <a:rPr lang="pt-PT" sz="1200" dirty="0"/>
              <a:t> escolhe-se o tema da pesquisa;</a:t>
            </a:r>
          </a:p>
          <a:p>
            <a:pPr marL="171450" lvl="0" indent="-171450">
              <a:buFont typeface="Courier New" panose="02070309020205020404" pitchFamily="49" charset="0"/>
              <a:buChar char="o"/>
            </a:pPr>
            <a:r>
              <a:rPr lang="pt-PT" sz="1200" dirty="0"/>
              <a:t> escolhem-se os artigos mais relevantes;</a:t>
            </a:r>
          </a:p>
          <a:p>
            <a:pPr marL="171450" lvl="0" indent="-171450">
              <a:buFont typeface="Courier New" panose="02070309020205020404" pitchFamily="49" charset="0"/>
              <a:buChar char="o"/>
            </a:pPr>
            <a:r>
              <a:rPr lang="pt-PT" sz="1200" dirty="0"/>
              <a:t> resume-se os conteúdos e consulta-se as referências presentes no artigo.</a:t>
            </a:r>
            <a:endParaRPr sz="1200"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Método tradicional </a:t>
            </a:r>
            <a:r>
              <a:rPr lang="pt-PT" dirty="0" err="1"/>
              <a:t>vs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Método de </a:t>
            </a:r>
            <a:r>
              <a:rPr lang="pt-PT" dirty="0" err="1"/>
              <a:t>Mapping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4227102" y="1668336"/>
            <a:ext cx="4645435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b="1" dirty="0" err="1">
                <a:highlight>
                  <a:srgbClr val="FFCD00"/>
                </a:highlight>
              </a:rPr>
              <a:t>Mapping</a:t>
            </a:r>
            <a:endParaRPr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sz="1400" dirty="0"/>
              <a:t>O método de </a:t>
            </a:r>
            <a:r>
              <a:rPr lang="pt-PT" sz="1400" i="1" dirty="0" err="1"/>
              <a:t>mapping</a:t>
            </a:r>
            <a:r>
              <a:rPr lang="pt-PT" sz="1400" dirty="0"/>
              <a:t> é bem estruturado e apresenta habitualmente 6 fases: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pt-PT" sz="1200" dirty="0"/>
              <a:t>Identificar o tópico a desenvolver e definir um protocolo que inclui questões e que ditará as regras durante a revisão;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pt-PT" sz="1200" dirty="0"/>
              <a:t>Realizar uma pesquisa primária por artigos;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pt-PT" sz="1200" dirty="0"/>
              <a:t>Analisar os artigos, filtrando os necessários;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pt-PT" sz="1200" dirty="0"/>
              <a:t>Definir categorias em que os artigos serão divididos;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pt-PT" sz="1200" dirty="0"/>
              <a:t>Codificar os artigos relativos a cada categoria;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pt-PT" sz="1200" dirty="0"/>
              <a:t>Analisar e responder às questões desenvolvidas inicialmente.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Método de </a:t>
            </a:r>
            <a:r>
              <a:rPr lang="pt-PT" dirty="0" err="1"/>
              <a:t>Mapping</a:t>
            </a:r>
            <a:endParaRPr dirty="0"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E14D542-F0EB-4A7F-B328-E35FA18C5190}"/>
              </a:ext>
            </a:extLst>
          </p:cNvPr>
          <p:cNvGrpSpPr/>
          <p:nvPr/>
        </p:nvGrpSpPr>
        <p:grpSpPr>
          <a:xfrm>
            <a:off x="1131083" y="1555399"/>
            <a:ext cx="6518799" cy="3391252"/>
            <a:chOff x="1045172" y="1584488"/>
            <a:chExt cx="5899696" cy="3162089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B34F6E3B-890F-4188-A156-A5F48CED906E}"/>
                </a:ext>
              </a:extLst>
            </p:cNvPr>
            <p:cNvGrpSpPr/>
            <p:nvPr/>
          </p:nvGrpSpPr>
          <p:grpSpPr>
            <a:xfrm>
              <a:off x="1045172" y="1584488"/>
              <a:ext cx="5899696" cy="3162089"/>
              <a:chOff x="1045172" y="1584488"/>
              <a:chExt cx="5899696" cy="3162089"/>
            </a:xfrm>
          </p:grpSpPr>
          <p:grpSp>
            <p:nvGrpSpPr>
              <p:cNvPr id="226" name="Google Shape;226;p24"/>
              <p:cNvGrpSpPr/>
              <p:nvPr/>
            </p:nvGrpSpPr>
            <p:grpSpPr>
              <a:xfrm>
                <a:off x="1045172" y="1584488"/>
                <a:ext cx="5817845" cy="3162089"/>
                <a:chOff x="1641825" y="1470659"/>
                <a:chExt cx="6329936" cy="3440416"/>
              </a:xfrm>
            </p:grpSpPr>
            <p:sp>
              <p:nvSpPr>
                <p:cNvPr id="227" name="Google Shape;227;p24"/>
                <p:cNvSpPr/>
                <p:nvPr/>
              </p:nvSpPr>
              <p:spPr>
                <a:xfrm>
                  <a:off x="5666561" y="1572690"/>
                  <a:ext cx="2261100" cy="248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86825" y="0"/>
                      </a:moveTo>
                      <a:lnTo>
                        <a:pt x="90435" y="0"/>
                      </a:lnTo>
                      <a:lnTo>
                        <a:pt x="94107" y="339"/>
                      </a:lnTo>
                      <a:lnTo>
                        <a:pt x="97655" y="1074"/>
                      </a:lnTo>
                      <a:lnTo>
                        <a:pt x="101141" y="2149"/>
                      </a:lnTo>
                      <a:lnTo>
                        <a:pt x="104564" y="3734"/>
                      </a:lnTo>
                      <a:lnTo>
                        <a:pt x="107676" y="5657"/>
                      </a:lnTo>
                      <a:lnTo>
                        <a:pt x="110663" y="7920"/>
                      </a:lnTo>
                      <a:lnTo>
                        <a:pt x="113278" y="10579"/>
                      </a:lnTo>
                      <a:lnTo>
                        <a:pt x="115456" y="13408"/>
                      </a:lnTo>
                      <a:lnTo>
                        <a:pt x="117199" y="16407"/>
                      </a:lnTo>
                      <a:lnTo>
                        <a:pt x="118568" y="19519"/>
                      </a:lnTo>
                      <a:lnTo>
                        <a:pt x="119502" y="22800"/>
                      </a:lnTo>
                      <a:lnTo>
                        <a:pt x="120000" y="26082"/>
                      </a:lnTo>
                      <a:lnTo>
                        <a:pt x="120000" y="29420"/>
                      </a:lnTo>
                      <a:lnTo>
                        <a:pt x="119564" y="32701"/>
                      </a:lnTo>
                      <a:lnTo>
                        <a:pt x="118755" y="35983"/>
                      </a:lnTo>
                      <a:lnTo>
                        <a:pt x="117572" y="39207"/>
                      </a:lnTo>
                      <a:lnTo>
                        <a:pt x="115892" y="42206"/>
                      </a:lnTo>
                      <a:lnTo>
                        <a:pt x="113775" y="45148"/>
                      </a:lnTo>
                      <a:lnTo>
                        <a:pt x="111286" y="47751"/>
                      </a:lnTo>
                      <a:lnTo>
                        <a:pt x="108236" y="50240"/>
                      </a:lnTo>
                      <a:lnTo>
                        <a:pt x="105062" y="52220"/>
                      </a:lnTo>
                      <a:lnTo>
                        <a:pt x="101514" y="53861"/>
                      </a:lnTo>
                      <a:lnTo>
                        <a:pt x="97904" y="55162"/>
                      </a:lnTo>
                      <a:lnTo>
                        <a:pt x="94232" y="55898"/>
                      </a:lnTo>
                      <a:lnTo>
                        <a:pt x="90435" y="56237"/>
                      </a:lnTo>
                      <a:lnTo>
                        <a:pt x="86576" y="56181"/>
                      </a:lnTo>
                      <a:lnTo>
                        <a:pt x="82780" y="55728"/>
                      </a:lnTo>
                      <a:lnTo>
                        <a:pt x="82780" y="55785"/>
                      </a:lnTo>
                      <a:lnTo>
                        <a:pt x="79107" y="55332"/>
                      </a:lnTo>
                      <a:lnTo>
                        <a:pt x="75497" y="55445"/>
                      </a:lnTo>
                      <a:lnTo>
                        <a:pt x="71950" y="56067"/>
                      </a:lnTo>
                      <a:lnTo>
                        <a:pt x="68775" y="57142"/>
                      </a:lnTo>
                      <a:lnTo>
                        <a:pt x="65726" y="58613"/>
                      </a:lnTo>
                      <a:lnTo>
                        <a:pt x="63049" y="60537"/>
                      </a:lnTo>
                      <a:lnTo>
                        <a:pt x="60746" y="62743"/>
                      </a:lnTo>
                      <a:lnTo>
                        <a:pt x="58755" y="65176"/>
                      </a:lnTo>
                      <a:lnTo>
                        <a:pt x="57136" y="67949"/>
                      </a:lnTo>
                      <a:lnTo>
                        <a:pt x="56016" y="70834"/>
                      </a:lnTo>
                      <a:lnTo>
                        <a:pt x="55331" y="73946"/>
                      </a:lnTo>
                      <a:lnTo>
                        <a:pt x="55207" y="77114"/>
                      </a:lnTo>
                      <a:lnTo>
                        <a:pt x="55643" y="80396"/>
                      </a:lnTo>
                      <a:lnTo>
                        <a:pt x="56763" y="83677"/>
                      </a:lnTo>
                      <a:lnTo>
                        <a:pt x="57821" y="86902"/>
                      </a:lnTo>
                      <a:lnTo>
                        <a:pt x="58568" y="90183"/>
                      </a:lnTo>
                      <a:lnTo>
                        <a:pt x="58755" y="93578"/>
                      </a:lnTo>
                      <a:lnTo>
                        <a:pt x="58443" y="96859"/>
                      </a:lnTo>
                      <a:lnTo>
                        <a:pt x="57759" y="100141"/>
                      </a:lnTo>
                      <a:lnTo>
                        <a:pt x="56639" y="103309"/>
                      </a:lnTo>
                      <a:lnTo>
                        <a:pt x="55020" y="106308"/>
                      </a:lnTo>
                      <a:lnTo>
                        <a:pt x="52904" y="109250"/>
                      </a:lnTo>
                      <a:lnTo>
                        <a:pt x="50414" y="111852"/>
                      </a:lnTo>
                      <a:lnTo>
                        <a:pt x="47427" y="114342"/>
                      </a:lnTo>
                      <a:lnTo>
                        <a:pt x="44190" y="116322"/>
                      </a:lnTo>
                      <a:lnTo>
                        <a:pt x="40829" y="117906"/>
                      </a:lnTo>
                      <a:lnTo>
                        <a:pt x="37219" y="118981"/>
                      </a:lnTo>
                      <a:lnTo>
                        <a:pt x="33485" y="119717"/>
                      </a:lnTo>
                      <a:lnTo>
                        <a:pt x="29751" y="120000"/>
                      </a:lnTo>
                      <a:lnTo>
                        <a:pt x="25954" y="119830"/>
                      </a:lnTo>
                      <a:lnTo>
                        <a:pt x="22282" y="119151"/>
                      </a:lnTo>
                      <a:lnTo>
                        <a:pt x="18672" y="118189"/>
                      </a:lnTo>
                      <a:lnTo>
                        <a:pt x="15124" y="116718"/>
                      </a:lnTo>
                      <a:lnTo>
                        <a:pt x="11825" y="114794"/>
                      </a:lnTo>
                      <a:lnTo>
                        <a:pt x="8838" y="112418"/>
                      </a:lnTo>
                      <a:lnTo>
                        <a:pt x="6099" y="109702"/>
                      </a:lnTo>
                      <a:lnTo>
                        <a:pt x="4045" y="106760"/>
                      </a:lnTo>
                      <a:lnTo>
                        <a:pt x="2240" y="103649"/>
                      </a:lnTo>
                      <a:lnTo>
                        <a:pt x="995" y="100367"/>
                      </a:lnTo>
                      <a:lnTo>
                        <a:pt x="186" y="97029"/>
                      </a:lnTo>
                      <a:lnTo>
                        <a:pt x="0" y="93635"/>
                      </a:lnTo>
                      <a:lnTo>
                        <a:pt x="124" y="90240"/>
                      </a:lnTo>
                      <a:lnTo>
                        <a:pt x="809" y="86902"/>
                      </a:lnTo>
                      <a:lnTo>
                        <a:pt x="1929" y="83620"/>
                      </a:lnTo>
                      <a:lnTo>
                        <a:pt x="3609" y="80396"/>
                      </a:lnTo>
                      <a:lnTo>
                        <a:pt x="5601" y="77397"/>
                      </a:lnTo>
                      <a:lnTo>
                        <a:pt x="8215" y="74681"/>
                      </a:lnTo>
                      <a:lnTo>
                        <a:pt x="11016" y="72418"/>
                      </a:lnTo>
                      <a:lnTo>
                        <a:pt x="14066" y="70495"/>
                      </a:lnTo>
                      <a:lnTo>
                        <a:pt x="17240" y="68910"/>
                      </a:lnTo>
                      <a:lnTo>
                        <a:pt x="20663" y="67722"/>
                      </a:lnTo>
                      <a:lnTo>
                        <a:pt x="24087" y="66930"/>
                      </a:lnTo>
                      <a:lnTo>
                        <a:pt x="27697" y="66534"/>
                      </a:lnTo>
                      <a:lnTo>
                        <a:pt x="31182" y="66534"/>
                      </a:lnTo>
                      <a:lnTo>
                        <a:pt x="34668" y="66987"/>
                      </a:lnTo>
                      <a:lnTo>
                        <a:pt x="38464" y="67383"/>
                      </a:lnTo>
                      <a:lnTo>
                        <a:pt x="42074" y="67213"/>
                      </a:lnTo>
                      <a:lnTo>
                        <a:pt x="45497" y="66534"/>
                      </a:lnTo>
                      <a:lnTo>
                        <a:pt x="48734" y="65346"/>
                      </a:lnTo>
                      <a:lnTo>
                        <a:pt x="51721" y="63818"/>
                      </a:lnTo>
                      <a:lnTo>
                        <a:pt x="54460" y="61895"/>
                      </a:lnTo>
                      <a:lnTo>
                        <a:pt x="56763" y="59745"/>
                      </a:lnTo>
                      <a:lnTo>
                        <a:pt x="58630" y="57142"/>
                      </a:lnTo>
                      <a:lnTo>
                        <a:pt x="60248" y="54427"/>
                      </a:lnTo>
                      <a:lnTo>
                        <a:pt x="61244" y="51485"/>
                      </a:lnTo>
                      <a:lnTo>
                        <a:pt x="61867" y="48429"/>
                      </a:lnTo>
                      <a:lnTo>
                        <a:pt x="61929" y="45205"/>
                      </a:lnTo>
                      <a:lnTo>
                        <a:pt x="61369" y="41923"/>
                      </a:lnTo>
                      <a:lnTo>
                        <a:pt x="60248" y="38642"/>
                      </a:lnTo>
                      <a:lnTo>
                        <a:pt x="59066" y="35304"/>
                      </a:lnTo>
                      <a:lnTo>
                        <a:pt x="58257" y="31739"/>
                      </a:lnTo>
                      <a:lnTo>
                        <a:pt x="58008" y="28231"/>
                      </a:lnTo>
                      <a:lnTo>
                        <a:pt x="58257" y="24724"/>
                      </a:lnTo>
                      <a:lnTo>
                        <a:pt x="59066" y="21159"/>
                      </a:lnTo>
                      <a:lnTo>
                        <a:pt x="60248" y="17765"/>
                      </a:lnTo>
                      <a:lnTo>
                        <a:pt x="61929" y="14483"/>
                      </a:lnTo>
                      <a:lnTo>
                        <a:pt x="64170" y="11371"/>
                      </a:lnTo>
                      <a:lnTo>
                        <a:pt x="66846" y="8486"/>
                      </a:lnTo>
                      <a:lnTo>
                        <a:pt x="69771" y="6110"/>
                      </a:lnTo>
                      <a:lnTo>
                        <a:pt x="72883" y="4073"/>
                      </a:lnTo>
                      <a:lnTo>
                        <a:pt x="76182" y="2545"/>
                      </a:lnTo>
                      <a:lnTo>
                        <a:pt x="79605" y="1244"/>
                      </a:lnTo>
                      <a:lnTo>
                        <a:pt x="83215" y="452"/>
                      </a:lnTo>
                      <a:lnTo>
                        <a:pt x="868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24"/>
                <p:cNvSpPr/>
                <p:nvPr/>
              </p:nvSpPr>
              <p:spPr>
                <a:xfrm>
                  <a:off x="5637462" y="1572694"/>
                  <a:ext cx="2334299" cy="2567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86825" y="0"/>
                      </a:moveTo>
                      <a:lnTo>
                        <a:pt x="90435" y="0"/>
                      </a:lnTo>
                      <a:lnTo>
                        <a:pt x="94107" y="339"/>
                      </a:lnTo>
                      <a:lnTo>
                        <a:pt x="97655" y="1074"/>
                      </a:lnTo>
                      <a:lnTo>
                        <a:pt x="101141" y="2149"/>
                      </a:lnTo>
                      <a:lnTo>
                        <a:pt x="104564" y="3734"/>
                      </a:lnTo>
                      <a:lnTo>
                        <a:pt x="107676" y="5657"/>
                      </a:lnTo>
                      <a:lnTo>
                        <a:pt x="110663" y="7920"/>
                      </a:lnTo>
                      <a:lnTo>
                        <a:pt x="113278" y="10579"/>
                      </a:lnTo>
                      <a:lnTo>
                        <a:pt x="115456" y="13408"/>
                      </a:lnTo>
                      <a:lnTo>
                        <a:pt x="117199" y="16407"/>
                      </a:lnTo>
                      <a:lnTo>
                        <a:pt x="118568" y="19519"/>
                      </a:lnTo>
                      <a:lnTo>
                        <a:pt x="119502" y="22800"/>
                      </a:lnTo>
                      <a:lnTo>
                        <a:pt x="120000" y="26082"/>
                      </a:lnTo>
                      <a:lnTo>
                        <a:pt x="120000" y="29420"/>
                      </a:lnTo>
                      <a:lnTo>
                        <a:pt x="119564" y="32701"/>
                      </a:lnTo>
                      <a:lnTo>
                        <a:pt x="118755" y="35983"/>
                      </a:lnTo>
                      <a:lnTo>
                        <a:pt x="117572" y="39207"/>
                      </a:lnTo>
                      <a:lnTo>
                        <a:pt x="115892" y="42206"/>
                      </a:lnTo>
                      <a:lnTo>
                        <a:pt x="113775" y="45148"/>
                      </a:lnTo>
                      <a:lnTo>
                        <a:pt x="111286" y="47751"/>
                      </a:lnTo>
                      <a:lnTo>
                        <a:pt x="108236" y="50240"/>
                      </a:lnTo>
                      <a:lnTo>
                        <a:pt x="105062" y="52220"/>
                      </a:lnTo>
                      <a:lnTo>
                        <a:pt x="101514" y="53861"/>
                      </a:lnTo>
                      <a:lnTo>
                        <a:pt x="97904" y="55162"/>
                      </a:lnTo>
                      <a:lnTo>
                        <a:pt x="94232" y="55898"/>
                      </a:lnTo>
                      <a:lnTo>
                        <a:pt x="90435" y="56237"/>
                      </a:lnTo>
                      <a:lnTo>
                        <a:pt x="86576" y="56181"/>
                      </a:lnTo>
                      <a:lnTo>
                        <a:pt x="82780" y="55728"/>
                      </a:lnTo>
                      <a:lnTo>
                        <a:pt x="82780" y="55785"/>
                      </a:lnTo>
                      <a:lnTo>
                        <a:pt x="79107" y="55332"/>
                      </a:lnTo>
                      <a:lnTo>
                        <a:pt x="75497" y="55445"/>
                      </a:lnTo>
                      <a:lnTo>
                        <a:pt x="71950" y="56067"/>
                      </a:lnTo>
                      <a:lnTo>
                        <a:pt x="68775" y="57142"/>
                      </a:lnTo>
                      <a:lnTo>
                        <a:pt x="65726" y="58613"/>
                      </a:lnTo>
                      <a:lnTo>
                        <a:pt x="63049" y="60537"/>
                      </a:lnTo>
                      <a:lnTo>
                        <a:pt x="60746" y="62743"/>
                      </a:lnTo>
                      <a:lnTo>
                        <a:pt x="58755" y="65176"/>
                      </a:lnTo>
                      <a:lnTo>
                        <a:pt x="57136" y="67949"/>
                      </a:lnTo>
                      <a:lnTo>
                        <a:pt x="56016" y="70834"/>
                      </a:lnTo>
                      <a:lnTo>
                        <a:pt x="55331" y="73946"/>
                      </a:lnTo>
                      <a:lnTo>
                        <a:pt x="55207" y="77114"/>
                      </a:lnTo>
                      <a:lnTo>
                        <a:pt x="55643" y="80396"/>
                      </a:lnTo>
                      <a:lnTo>
                        <a:pt x="56763" y="83677"/>
                      </a:lnTo>
                      <a:lnTo>
                        <a:pt x="57821" y="86902"/>
                      </a:lnTo>
                      <a:lnTo>
                        <a:pt x="58568" y="90183"/>
                      </a:lnTo>
                      <a:lnTo>
                        <a:pt x="58755" y="93578"/>
                      </a:lnTo>
                      <a:lnTo>
                        <a:pt x="58443" y="96859"/>
                      </a:lnTo>
                      <a:lnTo>
                        <a:pt x="57759" y="100141"/>
                      </a:lnTo>
                      <a:lnTo>
                        <a:pt x="56639" y="103309"/>
                      </a:lnTo>
                      <a:lnTo>
                        <a:pt x="55020" y="106308"/>
                      </a:lnTo>
                      <a:lnTo>
                        <a:pt x="52904" y="109250"/>
                      </a:lnTo>
                      <a:lnTo>
                        <a:pt x="50414" y="111852"/>
                      </a:lnTo>
                      <a:lnTo>
                        <a:pt x="47427" y="114342"/>
                      </a:lnTo>
                      <a:lnTo>
                        <a:pt x="44190" y="116322"/>
                      </a:lnTo>
                      <a:lnTo>
                        <a:pt x="40829" y="117906"/>
                      </a:lnTo>
                      <a:lnTo>
                        <a:pt x="37219" y="118981"/>
                      </a:lnTo>
                      <a:lnTo>
                        <a:pt x="33485" y="119717"/>
                      </a:lnTo>
                      <a:lnTo>
                        <a:pt x="29751" y="120000"/>
                      </a:lnTo>
                      <a:lnTo>
                        <a:pt x="25954" y="119830"/>
                      </a:lnTo>
                      <a:lnTo>
                        <a:pt x="22282" y="119151"/>
                      </a:lnTo>
                      <a:lnTo>
                        <a:pt x="18672" y="118189"/>
                      </a:lnTo>
                      <a:lnTo>
                        <a:pt x="15124" y="116718"/>
                      </a:lnTo>
                      <a:lnTo>
                        <a:pt x="11825" y="114794"/>
                      </a:lnTo>
                      <a:lnTo>
                        <a:pt x="8838" y="112418"/>
                      </a:lnTo>
                      <a:lnTo>
                        <a:pt x="6099" y="109702"/>
                      </a:lnTo>
                      <a:lnTo>
                        <a:pt x="4045" y="106760"/>
                      </a:lnTo>
                      <a:lnTo>
                        <a:pt x="2240" y="103649"/>
                      </a:lnTo>
                      <a:lnTo>
                        <a:pt x="995" y="100367"/>
                      </a:lnTo>
                      <a:lnTo>
                        <a:pt x="186" y="97029"/>
                      </a:lnTo>
                      <a:lnTo>
                        <a:pt x="0" y="93635"/>
                      </a:lnTo>
                      <a:lnTo>
                        <a:pt x="124" y="90240"/>
                      </a:lnTo>
                      <a:lnTo>
                        <a:pt x="809" y="86902"/>
                      </a:lnTo>
                      <a:lnTo>
                        <a:pt x="1929" y="83620"/>
                      </a:lnTo>
                      <a:lnTo>
                        <a:pt x="3609" y="80396"/>
                      </a:lnTo>
                      <a:lnTo>
                        <a:pt x="5601" y="77397"/>
                      </a:lnTo>
                      <a:lnTo>
                        <a:pt x="8215" y="74681"/>
                      </a:lnTo>
                      <a:lnTo>
                        <a:pt x="11016" y="72418"/>
                      </a:lnTo>
                      <a:lnTo>
                        <a:pt x="14066" y="70495"/>
                      </a:lnTo>
                      <a:lnTo>
                        <a:pt x="17240" y="68910"/>
                      </a:lnTo>
                      <a:lnTo>
                        <a:pt x="20663" y="67722"/>
                      </a:lnTo>
                      <a:lnTo>
                        <a:pt x="24087" y="66930"/>
                      </a:lnTo>
                      <a:lnTo>
                        <a:pt x="27697" y="66534"/>
                      </a:lnTo>
                      <a:lnTo>
                        <a:pt x="31182" y="66534"/>
                      </a:lnTo>
                      <a:lnTo>
                        <a:pt x="34668" y="66987"/>
                      </a:lnTo>
                      <a:lnTo>
                        <a:pt x="38464" y="67383"/>
                      </a:lnTo>
                      <a:lnTo>
                        <a:pt x="42074" y="67213"/>
                      </a:lnTo>
                      <a:lnTo>
                        <a:pt x="45497" y="66534"/>
                      </a:lnTo>
                      <a:lnTo>
                        <a:pt x="48734" y="65346"/>
                      </a:lnTo>
                      <a:lnTo>
                        <a:pt x="51721" y="63818"/>
                      </a:lnTo>
                      <a:lnTo>
                        <a:pt x="54460" y="61895"/>
                      </a:lnTo>
                      <a:lnTo>
                        <a:pt x="56763" y="59745"/>
                      </a:lnTo>
                      <a:lnTo>
                        <a:pt x="58630" y="57142"/>
                      </a:lnTo>
                      <a:lnTo>
                        <a:pt x="60248" y="54427"/>
                      </a:lnTo>
                      <a:lnTo>
                        <a:pt x="61244" y="51485"/>
                      </a:lnTo>
                      <a:lnTo>
                        <a:pt x="61867" y="48429"/>
                      </a:lnTo>
                      <a:lnTo>
                        <a:pt x="61929" y="45205"/>
                      </a:lnTo>
                      <a:lnTo>
                        <a:pt x="61369" y="41923"/>
                      </a:lnTo>
                      <a:lnTo>
                        <a:pt x="60248" y="38642"/>
                      </a:lnTo>
                      <a:lnTo>
                        <a:pt x="59066" y="35304"/>
                      </a:lnTo>
                      <a:lnTo>
                        <a:pt x="58257" y="31739"/>
                      </a:lnTo>
                      <a:lnTo>
                        <a:pt x="58008" y="28231"/>
                      </a:lnTo>
                      <a:lnTo>
                        <a:pt x="58257" y="24724"/>
                      </a:lnTo>
                      <a:lnTo>
                        <a:pt x="59066" y="21159"/>
                      </a:lnTo>
                      <a:lnTo>
                        <a:pt x="60248" y="17765"/>
                      </a:lnTo>
                      <a:lnTo>
                        <a:pt x="61929" y="14483"/>
                      </a:lnTo>
                      <a:lnTo>
                        <a:pt x="64170" y="11371"/>
                      </a:lnTo>
                      <a:lnTo>
                        <a:pt x="66846" y="8486"/>
                      </a:lnTo>
                      <a:lnTo>
                        <a:pt x="69771" y="6110"/>
                      </a:lnTo>
                      <a:lnTo>
                        <a:pt x="72883" y="4073"/>
                      </a:lnTo>
                      <a:lnTo>
                        <a:pt x="76182" y="2545"/>
                      </a:lnTo>
                      <a:lnTo>
                        <a:pt x="79605" y="1244"/>
                      </a:lnTo>
                      <a:lnTo>
                        <a:pt x="83215" y="452"/>
                      </a:lnTo>
                      <a:lnTo>
                        <a:pt x="86825" y="0"/>
                      </a:lnTo>
                      <a:close/>
                    </a:path>
                  </a:pathLst>
                </a:custGeom>
                <a:solidFill>
                  <a:srgbClr val="5E5E5E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24"/>
                <p:cNvSpPr/>
                <p:nvPr/>
              </p:nvSpPr>
              <p:spPr>
                <a:xfrm>
                  <a:off x="3074969" y="1841674"/>
                  <a:ext cx="2785199" cy="268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79841" y="0"/>
                      </a:moveTo>
                      <a:lnTo>
                        <a:pt x="84005" y="164"/>
                      </a:lnTo>
                      <a:lnTo>
                        <a:pt x="88274" y="765"/>
                      </a:lnTo>
                      <a:lnTo>
                        <a:pt x="92437" y="1913"/>
                      </a:lnTo>
                      <a:lnTo>
                        <a:pt x="96495" y="3498"/>
                      </a:lnTo>
                      <a:lnTo>
                        <a:pt x="100237" y="5521"/>
                      </a:lnTo>
                      <a:lnTo>
                        <a:pt x="103715" y="7817"/>
                      </a:lnTo>
                      <a:lnTo>
                        <a:pt x="106930" y="10551"/>
                      </a:lnTo>
                      <a:lnTo>
                        <a:pt x="109828" y="13558"/>
                      </a:lnTo>
                      <a:lnTo>
                        <a:pt x="112358" y="16783"/>
                      </a:lnTo>
                      <a:lnTo>
                        <a:pt x="114571" y="20337"/>
                      </a:lnTo>
                      <a:lnTo>
                        <a:pt x="116416" y="24054"/>
                      </a:lnTo>
                      <a:lnTo>
                        <a:pt x="117891" y="27990"/>
                      </a:lnTo>
                      <a:lnTo>
                        <a:pt x="118998" y="32036"/>
                      </a:lnTo>
                      <a:lnTo>
                        <a:pt x="119631" y="36191"/>
                      </a:lnTo>
                      <a:lnTo>
                        <a:pt x="120000" y="40510"/>
                      </a:lnTo>
                      <a:lnTo>
                        <a:pt x="119841" y="44829"/>
                      </a:lnTo>
                      <a:lnTo>
                        <a:pt x="119209" y="49148"/>
                      </a:lnTo>
                      <a:lnTo>
                        <a:pt x="118155" y="53466"/>
                      </a:lnTo>
                      <a:lnTo>
                        <a:pt x="116679" y="57403"/>
                      </a:lnTo>
                      <a:lnTo>
                        <a:pt x="114888" y="61230"/>
                      </a:lnTo>
                      <a:lnTo>
                        <a:pt x="112779" y="64674"/>
                      </a:lnTo>
                      <a:lnTo>
                        <a:pt x="110408" y="67899"/>
                      </a:lnTo>
                      <a:lnTo>
                        <a:pt x="107667" y="70797"/>
                      </a:lnTo>
                      <a:lnTo>
                        <a:pt x="104822" y="73366"/>
                      </a:lnTo>
                      <a:lnTo>
                        <a:pt x="101554" y="75662"/>
                      </a:lnTo>
                      <a:lnTo>
                        <a:pt x="98287" y="77685"/>
                      </a:lnTo>
                      <a:lnTo>
                        <a:pt x="94808" y="79271"/>
                      </a:lnTo>
                      <a:lnTo>
                        <a:pt x="91119" y="80583"/>
                      </a:lnTo>
                      <a:lnTo>
                        <a:pt x="87325" y="81457"/>
                      </a:lnTo>
                      <a:lnTo>
                        <a:pt x="83478" y="82004"/>
                      </a:lnTo>
                      <a:lnTo>
                        <a:pt x="79578" y="82113"/>
                      </a:lnTo>
                      <a:lnTo>
                        <a:pt x="75625" y="81731"/>
                      </a:lnTo>
                      <a:lnTo>
                        <a:pt x="71620" y="81020"/>
                      </a:lnTo>
                      <a:lnTo>
                        <a:pt x="68722" y="80583"/>
                      </a:lnTo>
                      <a:lnTo>
                        <a:pt x="65928" y="80692"/>
                      </a:lnTo>
                      <a:lnTo>
                        <a:pt x="63241" y="81129"/>
                      </a:lnTo>
                      <a:lnTo>
                        <a:pt x="60606" y="82004"/>
                      </a:lnTo>
                      <a:lnTo>
                        <a:pt x="58234" y="83261"/>
                      </a:lnTo>
                      <a:lnTo>
                        <a:pt x="55915" y="84902"/>
                      </a:lnTo>
                      <a:lnTo>
                        <a:pt x="53965" y="86870"/>
                      </a:lnTo>
                      <a:lnTo>
                        <a:pt x="52279" y="89056"/>
                      </a:lnTo>
                      <a:lnTo>
                        <a:pt x="51014" y="91517"/>
                      </a:lnTo>
                      <a:lnTo>
                        <a:pt x="49960" y="94250"/>
                      </a:lnTo>
                      <a:lnTo>
                        <a:pt x="49380" y="97257"/>
                      </a:lnTo>
                      <a:lnTo>
                        <a:pt x="48959" y="99717"/>
                      </a:lnTo>
                      <a:lnTo>
                        <a:pt x="48379" y="102123"/>
                      </a:lnTo>
                      <a:lnTo>
                        <a:pt x="47167" y="105348"/>
                      </a:lnTo>
                      <a:lnTo>
                        <a:pt x="45586" y="108355"/>
                      </a:lnTo>
                      <a:lnTo>
                        <a:pt x="43636" y="110979"/>
                      </a:lnTo>
                      <a:lnTo>
                        <a:pt x="41422" y="113384"/>
                      </a:lnTo>
                      <a:lnTo>
                        <a:pt x="38945" y="115407"/>
                      </a:lnTo>
                      <a:lnTo>
                        <a:pt x="36258" y="117102"/>
                      </a:lnTo>
                      <a:lnTo>
                        <a:pt x="33359" y="118414"/>
                      </a:lnTo>
                      <a:lnTo>
                        <a:pt x="30303" y="119398"/>
                      </a:lnTo>
                      <a:lnTo>
                        <a:pt x="27088" y="119890"/>
                      </a:lnTo>
                      <a:lnTo>
                        <a:pt x="23820" y="120000"/>
                      </a:lnTo>
                      <a:lnTo>
                        <a:pt x="20606" y="119617"/>
                      </a:lnTo>
                      <a:lnTo>
                        <a:pt x="17285" y="118851"/>
                      </a:lnTo>
                      <a:lnTo>
                        <a:pt x="14176" y="117539"/>
                      </a:lnTo>
                      <a:lnTo>
                        <a:pt x="11277" y="115845"/>
                      </a:lnTo>
                      <a:lnTo>
                        <a:pt x="8642" y="113931"/>
                      </a:lnTo>
                      <a:lnTo>
                        <a:pt x="6376" y="111526"/>
                      </a:lnTo>
                      <a:lnTo>
                        <a:pt x="4426" y="108956"/>
                      </a:lnTo>
                      <a:lnTo>
                        <a:pt x="2793" y="106168"/>
                      </a:lnTo>
                      <a:lnTo>
                        <a:pt x="1528" y="103161"/>
                      </a:lnTo>
                      <a:lnTo>
                        <a:pt x="579" y="99990"/>
                      </a:lnTo>
                      <a:lnTo>
                        <a:pt x="105" y="96656"/>
                      </a:lnTo>
                      <a:lnTo>
                        <a:pt x="0" y="93266"/>
                      </a:lnTo>
                      <a:lnTo>
                        <a:pt x="421" y="89931"/>
                      </a:lnTo>
                      <a:lnTo>
                        <a:pt x="1159" y="86487"/>
                      </a:lnTo>
                      <a:lnTo>
                        <a:pt x="2371" y="83425"/>
                      </a:lnTo>
                      <a:lnTo>
                        <a:pt x="3794" y="80583"/>
                      </a:lnTo>
                      <a:lnTo>
                        <a:pt x="5691" y="78068"/>
                      </a:lnTo>
                      <a:lnTo>
                        <a:pt x="7694" y="75662"/>
                      </a:lnTo>
                      <a:lnTo>
                        <a:pt x="10013" y="73749"/>
                      </a:lnTo>
                      <a:lnTo>
                        <a:pt x="12542" y="71945"/>
                      </a:lnTo>
                      <a:lnTo>
                        <a:pt x="15177" y="70633"/>
                      </a:lnTo>
                      <a:lnTo>
                        <a:pt x="18076" y="69594"/>
                      </a:lnTo>
                      <a:lnTo>
                        <a:pt x="20974" y="68883"/>
                      </a:lnTo>
                      <a:lnTo>
                        <a:pt x="24031" y="68610"/>
                      </a:lnTo>
                      <a:lnTo>
                        <a:pt x="26877" y="68282"/>
                      </a:lnTo>
                      <a:lnTo>
                        <a:pt x="29512" y="67462"/>
                      </a:lnTo>
                      <a:lnTo>
                        <a:pt x="31989" y="66259"/>
                      </a:lnTo>
                      <a:lnTo>
                        <a:pt x="34255" y="64728"/>
                      </a:lnTo>
                      <a:lnTo>
                        <a:pt x="36310" y="62815"/>
                      </a:lnTo>
                      <a:lnTo>
                        <a:pt x="37997" y="60683"/>
                      </a:lnTo>
                      <a:lnTo>
                        <a:pt x="39472" y="58332"/>
                      </a:lnTo>
                      <a:lnTo>
                        <a:pt x="40474" y="55763"/>
                      </a:lnTo>
                      <a:lnTo>
                        <a:pt x="41159" y="52920"/>
                      </a:lnTo>
                      <a:lnTo>
                        <a:pt x="41475" y="50132"/>
                      </a:lnTo>
                      <a:lnTo>
                        <a:pt x="41317" y="47125"/>
                      </a:lnTo>
                      <a:lnTo>
                        <a:pt x="40895" y="42533"/>
                      </a:lnTo>
                      <a:lnTo>
                        <a:pt x="41001" y="37940"/>
                      </a:lnTo>
                      <a:lnTo>
                        <a:pt x="41581" y="33293"/>
                      </a:lnTo>
                      <a:lnTo>
                        <a:pt x="42687" y="28592"/>
                      </a:lnTo>
                      <a:lnTo>
                        <a:pt x="44216" y="24382"/>
                      </a:lnTo>
                      <a:lnTo>
                        <a:pt x="46166" y="20501"/>
                      </a:lnTo>
                      <a:lnTo>
                        <a:pt x="48379" y="16892"/>
                      </a:lnTo>
                      <a:lnTo>
                        <a:pt x="51014" y="13558"/>
                      </a:lnTo>
                      <a:lnTo>
                        <a:pt x="53860" y="10551"/>
                      </a:lnTo>
                      <a:lnTo>
                        <a:pt x="57022" y="7927"/>
                      </a:lnTo>
                      <a:lnTo>
                        <a:pt x="60395" y="5630"/>
                      </a:lnTo>
                      <a:lnTo>
                        <a:pt x="63978" y="3662"/>
                      </a:lnTo>
                      <a:lnTo>
                        <a:pt x="67826" y="2077"/>
                      </a:lnTo>
                      <a:lnTo>
                        <a:pt x="71725" y="929"/>
                      </a:lnTo>
                      <a:lnTo>
                        <a:pt x="75783" y="218"/>
                      </a:lnTo>
                      <a:lnTo>
                        <a:pt x="79841" y="0"/>
                      </a:lnTo>
                      <a:close/>
                    </a:path>
                  </a:pathLst>
                </a:custGeom>
                <a:solidFill>
                  <a:srgbClr val="5E5E5E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24"/>
                <p:cNvSpPr/>
                <p:nvPr/>
              </p:nvSpPr>
              <p:spPr>
                <a:xfrm>
                  <a:off x="1641825" y="1470659"/>
                  <a:ext cx="1894500" cy="2117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43414" y="0"/>
                      </a:moveTo>
                      <a:lnTo>
                        <a:pt x="48456" y="350"/>
                      </a:lnTo>
                      <a:lnTo>
                        <a:pt x="53263" y="1263"/>
                      </a:lnTo>
                      <a:lnTo>
                        <a:pt x="58148" y="2736"/>
                      </a:lnTo>
                      <a:lnTo>
                        <a:pt x="62797" y="4771"/>
                      </a:lnTo>
                      <a:lnTo>
                        <a:pt x="67209" y="7368"/>
                      </a:lnTo>
                      <a:lnTo>
                        <a:pt x="71149" y="10385"/>
                      </a:lnTo>
                      <a:lnTo>
                        <a:pt x="74694" y="13684"/>
                      </a:lnTo>
                      <a:lnTo>
                        <a:pt x="77688" y="17263"/>
                      </a:lnTo>
                      <a:lnTo>
                        <a:pt x="80052" y="21263"/>
                      </a:lnTo>
                      <a:lnTo>
                        <a:pt x="81943" y="25333"/>
                      </a:lnTo>
                      <a:lnTo>
                        <a:pt x="83204" y="29543"/>
                      </a:lnTo>
                      <a:lnTo>
                        <a:pt x="83992" y="33824"/>
                      </a:lnTo>
                      <a:lnTo>
                        <a:pt x="84149" y="38245"/>
                      </a:lnTo>
                      <a:lnTo>
                        <a:pt x="83755" y="42666"/>
                      </a:lnTo>
                      <a:lnTo>
                        <a:pt x="82889" y="46947"/>
                      </a:lnTo>
                      <a:lnTo>
                        <a:pt x="81234" y="51228"/>
                      </a:lnTo>
                      <a:lnTo>
                        <a:pt x="79185" y="55298"/>
                      </a:lnTo>
                      <a:lnTo>
                        <a:pt x="76349" y="59228"/>
                      </a:lnTo>
                      <a:lnTo>
                        <a:pt x="76349" y="59157"/>
                      </a:lnTo>
                      <a:lnTo>
                        <a:pt x="74852" y="61614"/>
                      </a:lnTo>
                      <a:lnTo>
                        <a:pt x="74064" y="64140"/>
                      </a:lnTo>
                      <a:lnTo>
                        <a:pt x="73985" y="66736"/>
                      </a:lnTo>
                      <a:lnTo>
                        <a:pt x="74458" y="69122"/>
                      </a:lnTo>
                      <a:lnTo>
                        <a:pt x="75482" y="71368"/>
                      </a:lnTo>
                      <a:lnTo>
                        <a:pt x="76979" y="73403"/>
                      </a:lnTo>
                      <a:lnTo>
                        <a:pt x="79028" y="75087"/>
                      </a:lnTo>
                      <a:lnTo>
                        <a:pt x="81470" y="76421"/>
                      </a:lnTo>
                      <a:lnTo>
                        <a:pt x="84149" y="77263"/>
                      </a:lnTo>
                      <a:lnTo>
                        <a:pt x="87065" y="77614"/>
                      </a:lnTo>
                      <a:lnTo>
                        <a:pt x="90059" y="77263"/>
                      </a:lnTo>
                      <a:lnTo>
                        <a:pt x="93525" y="76701"/>
                      </a:lnTo>
                      <a:lnTo>
                        <a:pt x="96913" y="76701"/>
                      </a:lnTo>
                      <a:lnTo>
                        <a:pt x="100380" y="77052"/>
                      </a:lnTo>
                      <a:lnTo>
                        <a:pt x="103768" y="77894"/>
                      </a:lnTo>
                      <a:lnTo>
                        <a:pt x="107078" y="79157"/>
                      </a:lnTo>
                      <a:lnTo>
                        <a:pt x="110229" y="80982"/>
                      </a:lnTo>
                      <a:lnTo>
                        <a:pt x="113145" y="83368"/>
                      </a:lnTo>
                      <a:lnTo>
                        <a:pt x="115587" y="85964"/>
                      </a:lnTo>
                      <a:lnTo>
                        <a:pt x="117478" y="88912"/>
                      </a:lnTo>
                      <a:lnTo>
                        <a:pt x="118896" y="91929"/>
                      </a:lnTo>
                      <a:lnTo>
                        <a:pt x="119763" y="95228"/>
                      </a:lnTo>
                      <a:lnTo>
                        <a:pt x="120000" y="98526"/>
                      </a:lnTo>
                      <a:lnTo>
                        <a:pt x="119684" y="101754"/>
                      </a:lnTo>
                      <a:lnTo>
                        <a:pt x="118739" y="105052"/>
                      </a:lnTo>
                      <a:lnTo>
                        <a:pt x="117242" y="108210"/>
                      </a:lnTo>
                      <a:lnTo>
                        <a:pt x="115193" y="111157"/>
                      </a:lnTo>
                      <a:lnTo>
                        <a:pt x="112514" y="113754"/>
                      </a:lnTo>
                      <a:lnTo>
                        <a:pt x="109599" y="116070"/>
                      </a:lnTo>
                      <a:lnTo>
                        <a:pt x="106290" y="117754"/>
                      </a:lnTo>
                      <a:lnTo>
                        <a:pt x="102902" y="118947"/>
                      </a:lnTo>
                      <a:lnTo>
                        <a:pt x="99198" y="119789"/>
                      </a:lnTo>
                      <a:lnTo>
                        <a:pt x="95574" y="120000"/>
                      </a:lnTo>
                      <a:lnTo>
                        <a:pt x="91713" y="119649"/>
                      </a:lnTo>
                      <a:lnTo>
                        <a:pt x="88089" y="118877"/>
                      </a:lnTo>
                      <a:lnTo>
                        <a:pt x="84464" y="117543"/>
                      </a:lnTo>
                      <a:lnTo>
                        <a:pt x="81234" y="115719"/>
                      </a:lnTo>
                      <a:lnTo>
                        <a:pt x="78319" y="113333"/>
                      </a:lnTo>
                      <a:lnTo>
                        <a:pt x="75718" y="110736"/>
                      </a:lnTo>
                      <a:lnTo>
                        <a:pt x="73827" y="107789"/>
                      </a:lnTo>
                      <a:lnTo>
                        <a:pt x="72567" y="104701"/>
                      </a:lnTo>
                      <a:lnTo>
                        <a:pt x="71700" y="101473"/>
                      </a:lnTo>
                      <a:lnTo>
                        <a:pt x="71464" y="98175"/>
                      </a:lnTo>
                      <a:lnTo>
                        <a:pt x="71700" y="94877"/>
                      </a:lnTo>
                      <a:lnTo>
                        <a:pt x="72567" y="91578"/>
                      </a:lnTo>
                      <a:lnTo>
                        <a:pt x="74064" y="88421"/>
                      </a:lnTo>
                      <a:lnTo>
                        <a:pt x="75246" y="85824"/>
                      </a:lnTo>
                      <a:lnTo>
                        <a:pt x="75640" y="83228"/>
                      </a:lnTo>
                      <a:lnTo>
                        <a:pt x="75246" y="80771"/>
                      </a:lnTo>
                      <a:lnTo>
                        <a:pt x="74379" y="78385"/>
                      </a:lnTo>
                      <a:lnTo>
                        <a:pt x="72961" y="76350"/>
                      </a:lnTo>
                      <a:lnTo>
                        <a:pt x="71070" y="74526"/>
                      </a:lnTo>
                      <a:lnTo>
                        <a:pt x="68864" y="73052"/>
                      </a:lnTo>
                      <a:lnTo>
                        <a:pt x="66342" y="72070"/>
                      </a:lnTo>
                      <a:lnTo>
                        <a:pt x="63585" y="71578"/>
                      </a:lnTo>
                      <a:lnTo>
                        <a:pt x="60669" y="71719"/>
                      </a:lnTo>
                      <a:lnTo>
                        <a:pt x="57596" y="72350"/>
                      </a:lnTo>
                      <a:lnTo>
                        <a:pt x="53184" y="73754"/>
                      </a:lnTo>
                      <a:lnTo>
                        <a:pt x="48614" y="74526"/>
                      </a:lnTo>
                      <a:lnTo>
                        <a:pt x="43887" y="74947"/>
                      </a:lnTo>
                      <a:lnTo>
                        <a:pt x="39238" y="74947"/>
                      </a:lnTo>
                      <a:lnTo>
                        <a:pt x="34668" y="74385"/>
                      </a:lnTo>
                      <a:lnTo>
                        <a:pt x="29940" y="73403"/>
                      </a:lnTo>
                      <a:lnTo>
                        <a:pt x="25528" y="71929"/>
                      </a:lnTo>
                      <a:lnTo>
                        <a:pt x="21195" y="70035"/>
                      </a:lnTo>
                      <a:lnTo>
                        <a:pt x="17019" y="67508"/>
                      </a:lnTo>
                      <a:lnTo>
                        <a:pt x="12921" y="64491"/>
                      </a:lnTo>
                      <a:lnTo>
                        <a:pt x="9376" y="61052"/>
                      </a:lnTo>
                      <a:lnTo>
                        <a:pt x="6460" y="57473"/>
                      </a:lnTo>
                      <a:lnTo>
                        <a:pt x="4097" y="53473"/>
                      </a:lnTo>
                      <a:lnTo>
                        <a:pt x="2127" y="49333"/>
                      </a:lnTo>
                      <a:lnTo>
                        <a:pt x="866" y="45122"/>
                      </a:lnTo>
                      <a:lnTo>
                        <a:pt x="157" y="40701"/>
                      </a:lnTo>
                      <a:lnTo>
                        <a:pt x="0" y="36280"/>
                      </a:lnTo>
                      <a:lnTo>
                        <a:pt x="472" y="31789"/>
                      </a:lnTo>
                      <a:lnTo>
                        <a:pt x="1497" y="27508"/>
                      </a:lnTo>
                      <a:lnTo>
                        <a:pt x="3151" y="23157"/>
                      </a:lnTo>
                      <a:lnTo>
                        <a:pt x="5436" y="19017"/>
                      </a:lnTo>
                      <a:lnTo>
                        <a:pt x="8351" y="15017"/>
                      </a:lnTo>
                      <a:lnTo>
                        <a:pt x="11818" y="11438"/>
                      </a:lnTo>
                      <a:lnTo>
                        <a:pt x="15600" y="8350"/>
                      </a:lnTo>
                      <a:lnTo>
                        <a:pt x="19697" y="5614"/>
                      </a:lnTo>
                      <a:lnTo>
                        <a:pt x="24110" y="3508"/>
                      </a:lnTo>
                      <a:lnTo>
                        <a:pt x="28837" y="1894"/>
                      </a:lnTo>
                      <a:lnTo>
                        <a:pt x="33486" y="701"/>
                      </a:lnTo>
                      <a:lnTo>
                        <a:pt x="38450" y="70"/>
                      </a:lnTo>
                      <a:lnTo>
                        <a:pt x="43414" y="0"/>
                      </a:lnTo>
                      <a:close/>
                    </a:path>
                  </a:pathLst>
                </a:custGeom>
                <a:solidFill>
                  <a:srgbClr val="5E5E5E">
                    <a:alpha val="1392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24"/>
                <p:cNvSpPr/>
                <p:nvPr/>
              </p:nvSpPr>
              <p:spPr>
                <a:xfrm>
                  <a:off x="3147411" y="1881133"/>
                  <a:ext cx="2670599" cy="2574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79841" y="0"/>
                      </a:moveTo>
                      <a:lnTo>
                        <a:pt x="84005" y="164"/>
                      </a:lnTo>
                      <a:lnTo>
                        <a:pt x="88274" y="765"/>
                      </a:lnTo>
                      <a:lnTo>
                        <a:pt x="92437" y="1913"/>
                      </a:lnTo>
                      <a:lnTo>
                        <a:pt x="96495" y="3498"/>
                      </a:lnTo>
                      <a:lnTo>
                        <a:pt x="100237" y="5521"/>
                      </a:lnTo>
                      <a:lnTo>
                        <a:pt x="103715" y="7817"/>
                      </a:lnTo>
                      <a:lnTo>
                        <a:pt x="106930" y="10551"/>
                      </a:lnTo>
                      <a:lnTo>
                        <a:pt x="109828" y="13558"/>
                      </a:lnTo>
                      <a:lnTo>
                        <a:pt x="112358" y="16783"/>
                      </a:lnTo>
                      <a:lnTo>
                        <a:pt x="114571" y="20337"/>
                      </a:lnTo>
                      <a:lnTo>
                        <a:pt x="116416" y="24054"/>
                      </a:lnTo>
                      <a:lnTo>
                        <a:pt x="117891" y="27990"/>
                      </a:lnTo>
                      <a:lnTo>
                        <a:pt x="118998" y="32036"/>
                      </a:lnTo>
                      <a:lnTo>
                        <a:pt x="119631" y="36191"/>
                      </a:lnTo>
                      <a:lnTo>
                        <a:pt x="120000" y="40510"/>
                      </a:lnTo>
                      <a:lnTo>
                        <a:pt x="119841" y="44829"/>
                      </a:lnTo>
                      <a:lnTo>
                        <a:pt x="119209" y="49148"/>
                      </a:lnTo>
                      <a:lnTo>
                        <a:pt x="118155" y="53466"/>
                      </a:lnTo>
                      <a:lnTo>
                        <a:pt x="116679" y="57403"/>
                      </a:lnTo>
                      <a:lnTo>
                        <a:pt x="114888" y="61230"/>
                      </a:lnTo>
                      <a:lnTo>
                        <a:pt x="112779" y="64674"/>
                      </a:lnTo>
                      <a:lnTo>
                        <a:pt x="110408" y="67899"/>
                      </a:lnTo>
                      <a:lnTo>
                        <a:pt x="107667" y="70797"/>
                      </a:lnTo>
                      <a:lnTo>
                        <a:pt x="104822" y="73366"/>
                      </a:lnTo>
                      <a:lnTo>
                        <a:pt x="101554" y="75662"/>
                      </a:lnTo>
                      <a:lnTo>
                        <a:pt x="98287" y="77685"/>
                      </a:lnTo>
                      <a:lnTo>
                        <a:pt x="94808" y="79271"/>
                      </a:lnTo>
                      <a:lnTo>
                        <a:pt x="91119" y="80583"/>
                      </a:lnTo>
                      <a:lnTo>
                        <a:pt x="87325" y="81457"/>
                      </a:lnTo>
                      <a:lnTo>
                        <a:pt x="83478" y="82004"/>
                      </a:lnTo>
                      <a:lnTo>
                        <a:pt x="79578" y="82113"/>
                      </a:lnTo>
                      <a:lnTo>
                        <a:pt x="75625" y="81731"/>
                      </a:lnTo>
                      <a:lnTo>
                        <a:pt x="71620" y="81020"/>
                      </a:lnTo>
                      <a:lnTo>
                        <a:pt x="68722" y="80583"/>
                      </a:lnTo>
                      <a:lnTo>
                        <a:pt x="65928" y="80692"/>
                      </a:lnTo>
                      <a:lnTo>
                        <a:pt x="63241" y="81129"/>
                      </a:lnTo>
                      <a:lnTo>
                        <a:pt x="60606" y="82004"/>
                      </a:lnTo>
                      <a:lnTo>
                        <a:pt x="58234" y="83261"/>
                      </a:lnTo>
                      <a:lnTo>
                        <a:pt x="55915" y="84902"/>
                      </a:lnTo>
                      <a:lnTo>
                        <a:pt x="53965" y="86870"/>
                      </a:lnTo>
                      <a:lnTo>
                        <a:pt x="52279" y="89056"/>
                      </a:lnTo>
                      <a:lnTo>
                        <a:pt x="51014" y="91517"/>
                      </a:lnTo>
                      <a:lnTo>
                        <a:pt x="49960" y="94250"/>
                      </a:lnTo>
                      <a:lnTo>
                        <a:pt x="49380" y="97257"/>
                      </a:lnTo>
                      <a:lnTo>
                        <a:pt x="48959" y="99717"/>
                      </a:lnTo>
                      <a:lnTo>
                        <a:pt x="48379" y="102123"/>
                      </a:lnTo>
                      <a:lnTo>
                        <a:pt x="47167" y="105348"/>
                      </a:lnTo>
                      <a:lnTo>
                        <a:pt x="45586" y="108355"/>
                      </a:lnTo>
                      <a:lnTo>
                        <a:pt x="43636" y="110979"/>
                      </a:lnTo>
                      <a:lnTo>
                        <a:pt x="41422" y="113384"/>
                      </a:lnTo>
                      <a:lnTo>
                        <a:pt x="38945" y="115407"/>
                      </a:lnTo>
                      <a:lnTo>
                        <a:pt x="36258" y="117102"/>
                      </a:lnTo>
                      <a:lnTo>
                        <a:pt x="33359" y="118414"/>
                      </a:lnTo>
                      <a:lnTo>
                        <a:pt x="30303" y="119398"/>
                      </a:lnTo>
                      <a:lnTo>
                        <a:pt x="27088" y="119890"/>
                      </a:lnTo>
                      <a:lnTo>
                        <a:pt x="23820" y="120000"/>
                      </a:lnTo>
                      <a:lnTo>
                        <a:pt x="20606" y="119617"/>
                      </a:lnTo>
                      <a:lnTo>
                        <a:pt x="17285" y="118851"/>
                      </a:lnTo>
                      <a:lnTo>
                        <a:pt x="14176" y="117539"/>
                      </a:lnTo>
                      <a:lnTo>
                        <a:pt x="11277" y="115845"/>
                      </a:lnTo>
                      <a:lnTo>
                        <a:pt x="8642" y="113931"/>
                      </a:lnTo>
                      <a:lnTo>
                        <a:pt x="6376" y="111526"/>
                      </a:lnTo>
                      <a:lnTo>
                        <a:pt x="4426" y="108956"/>
                      </a:lnTo>
                      <a:lnTo>
                        <a:pt x="2793" y="106168"/>
                      </a:lnTo>
                      <a:lnTo>
                        <a:pt x="1528" y="103161"/>
                      </a:lnTo>
                      <a:lnTo>
                        <a:pt x="579" y="99990"/>
                      </a:lnTo>
                      <a:lnTo>
                        <a:pt x="105" y="96656"/>
                      </a:lnTo>
                      <a:lnTo>
                        <a:pt x="0" y="93266"/>
                      </a:lnTo>
                      <a:lnTo>
                        <a:pt x="421" y="89931"/>
                      </a:lnTo>
                      <a:lnTo>
                        <a:pt x="1159" y="86487"/>
                      </a:lnTo>
                      <a:lnTo>
                        <a:pt x="2371" y="83425"/>
                      </a:lnTo>
                      <a:lnTo>
                        <a:pt x="3794" y="80583"/>
                      </a:lnTo>
                      <a:lnTo>
                        <a:pt x="5691" y="78068"/>
                      </a:lnTo>
                      <a:lnTo>
                        <a:pt x="7694" y="75662"/>
                      </a:lnTo>
                      <a:lnTo>
                        <a:pt x="10013" y="73749"/>
                      </a:lnTo>
                      <a:lnTo>
                        <a:pt x="12542" y="71945"/>
                      </a:lnTo>
                      <a:lnTo>
                        <a:pt x="15177" y="70633"/>
                      </a:lnTo>
                      <a:lnTo>
                        <a:pt x="18076" y="69594"/>
                      </a:lnTo>
                      <a:lnTo>
                        <a:pt x="20974" y="68883"/>
                      </a:lnTo>
                      <a:lnTo>
                        <a:pt x="24031" y="68610"/>
                      </a:lnTo>
                      <a:lnTo>
                        <a:pt x="26877" y="68282"/>
                      </a:lnTo>
                      <a:lnTo>
                        <a:pt x="29512" y="67462"/>
                      </a:lnTo>
                      <a:lnTo>
                        <a:pt x="31989" y="66259"/>
                      </a:lnTo>
                      <a:lnTo>
                        <a:pt x="34255" y="64728"/>
                      </a:lnTo>
                      <a:lnTo>
                        <a:pt x="36310" y="62815"/>
                      </a:lnTo>
                      <a:lnTo>
                        <a:pt x="37997" y="60683"/>
                      </a:lnTo>
                      <a:lnTo>
                        <a:pt x="39472" y="58332"/>
                      </a:lnTo>
                      <a:lnTo>
                        <a:pt x="40474" y="55763"/>
                      </a:lnTo>
                      <a:lnTo>
                        <a:pt x="41159" y="52920"/>
                      </a:lnTo>
                      <a:lnTo>
                        <a:pt x="41475" y="50132"/>
                      </a:lnTo>
                      <a:lnTo>
                        <a:pt x="41317" y="47125"/>
                      </a:lnTo>
                      <a:lnTo>
                        <a:pt x="40895" y="42533"/>
                      </a:lnTo>
                      <a:lnTo>
                        <a:pt x="41001" y="37940"/>
                      </a:lnTo>
                      <a:lnTo>
                        <a:pt x="41581" y="33293"/>
                      </a:lnTo>
                      <a:lnTo>
                        <a:pt x="42687" y="28592"/>
                      </a:lnTo>
                      <a:lnTo>
                        <a:pt x="44216" y="24382"/>
                      </a:lnTo>
                      <a:lnTo>
                        <a:pt x="46166" y="20501"/>
                      </a:lnTo>
                      <a:lnTo>
                        <a:pt x="48379" y="16892"/>
                      </a:lnTo>
                      <a:lnTo>
                        <a:pt x="51014" y="13558"/>
                      </a:lnTo>
                      <a:lnTo>
                        <a:pt x="53860" y="10551"/>
                      </a:lnTo>
                      <a:lnTo>
                        <a:pt x="57022" y="7927"/>
                      </a:lnTo>
                      <a:lnTo>
                        <a:pt x="60395" y="5630"/>
                      </a:lnTo>
                      <a:lnTo>
                        <a:pt x="63978" y="3662"/>
                      </a:lnTo>
                      <a:lnTo>
                        <a:pt x="67826" y="2077"/>
                      </a:lnTo>
                      <a:lnTo>
                        <a:pt x="71725" y="929"/>
                      </a:lnTo>
                      <a:lnTo>
                        <a:pt x="75783" y="218"/>
                      </a:lnTo>
                      <a:lnTo>
                        <a:pt x="79841" y="0"/>
                      </a:lnTo>
                      <a:close/>
                    </a:path>
                  </a:pathLst>
                </a:custGeom>
                <a:solidFill>
                  <a:srgbClr val="FFCD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24"/>
                <p:cNvSpPr/>
                <p:nvPr/>
              </p:nvSpPr>
              <p:spPr>
                <a:xfrm>
                  <a:off x="1715779" y="1502666"/>
                  <a:ext cx="1785900" cy="2005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43414" y="0"/>
                      </a:moveTo>
                      <a:lnTo>
                        <a:pt x="48456" y="350"/>
                      </a:lnTo>
                      <a:lnTo>
                        <a:pt x="53263" y="1263"/>
                      </a:lnTo>
                      <a:lnTo>
                        <a:pt x="58148" y="2736"/>
                      </a:lnTo>
                      <a:lnTo>
                        <a:pt x="62797" y="4771"/>
                      </a:lnTo>
                      <a:lnTo>
                        <a:pt x="67209" y="7368"/>
                      </a:lnTo>
                      <a:lnTo>
                        <a:pt x="71149" y="10385"/>
                      </a:lnTo>
                      <a:lnTo>
                        <a:pt x="74694" y="13684"/>
                      </a:lnTo>
                      <a:lnTo>
                        <a:pt x="77688" y="17263"/>
                      </a:lnTo>
                      <a:lnTo>
                        <a:pt x="80052" y="21263"/>
                      </a:lnTo>
                      <a:lnTo>
                        <a:pt x="81943" y="25333"/>
                      </a:lnTo>
                      <a:lnTo>
                        <a:pt x="83204" y="29543"/>
                      </a:lnTo>
                      <a:lnTo>
                        <a:pt x="83992" y="33824"/>
                      </a:lnTo>
                      <a:lnTo>
                        <a:pt x="84149" y="38245"/>
                      </a:lnTo>
                      <a:lnTo>
                        <a:pt x="83755" y="42666"/>
                      </a:lnTo>
                      <a:lnTo>
                        <a:pt x="82889" y="46947"/>
                      </a:lnTo>
                      <a:lnTo>
                        <a:pt x="81234" y="51228"/>
                      </a:lnTo>
                      <a:lnTo>
                        <a:pt x="79185" y="55298"/>
                      </a:lnTo>
                      <a:lnTo>
                        <a:pt x="76349" y="59228"/>
                      </a:lnTo>
                      <a:lnTo>
                        <a:pt x="76349" y="59157"/>
                      </a:lnTo>
                      <a:lnTo>
                        <a:pt x="74852" y="61614"/>
                      </a:lnTo>
                      <a:lnTo>
                        <a:pt x="74064" y="64140"/>
                      </a:lnTo>
                      <a:lnTo>
                        <a:pt x="73985" y="66736"/>
                      </a:lnTo>
                      <a:lnTo>
                        <a:pt x="74458" y="69122"/>
                      </a:lnTo>
                      <a:lnTo>
                        <a:pt x="75482" y="71368"/>
                      </a:lnTo>
                      <a:lnTo>
                        <a:pt x="76979" y="73403"/>
                      </a:lnTo>
                      <a:lnTo>
                        <a:pt x="79028" y="75087"/>
                      </a:lnTo>
                      <a:lnTo>
                        <a:pt x="81470" y="76421"/>
                      </a:lnTo>
                      <a:lnTo>
                        <a:pt x="84149" y="77263"/>
                      </a:lnTo>
                      <a:lnTo>
                        <a:pt x="87065" y="77614"/>
                      </a:lnTo>
                      <a:lnTo>
                        <a:pt x="90059" y="77263"/>
                      </a:lnTo>
                      <a:lnTo>
                        <a:pt x="93525" y="76701"/>
                      </a:lnTo>
                      <a:lnTo>
                        <a:pt x="96913" y="76701"/>
                      </a:lnTo>
                      <a:lnTo>
                        <a:pt x="100380" y="77052"/>
                      </a:lnTo>
                      <a:lnTo>
                        <a:pt x="103768" y="77894"/>
                      </a:lnTo>
                      <a:lnTo>
                        <a:pt x="107078" y="79157"/>
                      </a:lnTo>
                      <a:lnTo>
                        <a:pt x="110229" y="80982"/>
                      </a:lnTo>
                      <a:lnTo>
                        <a:pt x="113145" y="83368"/>
                      </a:lnTo>
                      <a:lnTo>
                        <a:pt x="115587" y="85964"/>
                      </a:lnTo>
                      <a:lnTo>
                        <a:pt x="117478" y="88912"/>
                      </a:lnTo>
                      <a:lnTo>
                        <a:pt x="118896" y="91929"/>
                      </a:lnTo>
                      <a:lnTo>
                        <a:pt x="119763" y="95228"/>
                      </a:lnTo>
                      <a:lnTo>
                        <a:pt x="120000" y="98526"/>
                      </a:lnTo>
                      <a:lnTo>
                        <a:pt x="119684" y="101754"/>
                      </a:lnTo>
                      <a:lnTo>
                        <a:pt x="118739" y="105052"/>
                      </a:lnTo>
                      <a:lnTo>
                        <a:pt x="117242" y="108210"/>
                      </a:lnTo>
                      <a:lnTo>
                        <a:pt x="115193" y="111157"/>
                      </a:lnTo>
                      <a:lnTo>
                        <a:pt x="112514" y="113754"/>
                      </a:lnTo>
                      <a:lnTo>
                        <a:pt x="109599" y="116070"/>
                      </a:lnTo>
                      <a:lnTo>
                        <a:pt x="106290" y="117754"/>
                      </a:lnTo>
                      <a:lnTo>
                        <a:pt x="102902" y="118947"/>
                      </a:lnTo>
                      <a:lnTo>
                        <a:pt x="99198" y="119789"/>
                      </a:lnTo>
                      <a:lnTo>
                        <a:pt x="95574" y="120000"/>
                      </a:lnTo>
                      <a:lnTo>
                        <a:pt x="91713" y="119649"/>
                      </a:lnTo>
                      <a:lnTo>
                        <a:pt x="88089" y="118877"/>
                      </a:lnTo>
                      <a:lnTo>
                        <a:pt x="84464" y="117543"/>
                      </a:lnTo>
                      <a:lnTo>
                        <a:pt x="81234" y="115719"/>
                      </a:lnTo>
                      <a:lnTo>
                        <a:pt x="78319" y="113333"/>
                      </a:lnTo>
                      <a:lnTo>
                        <a:pt x="75718" y="110736"/>
                      </a:lnTo>
                      <a:lnTo>
                        <a:pt x="73827" y="107789"/>
                      </a:lnTo>
                      <a:lnTo>
                        <a:pt x="72567" y="104701"/>
                      </a:lnTo>
                      <a:lnTo>
                        <a:pt x="71700" y="101473"/>
                      </a:lnTo>
                      <a:lnTo>
                        <a:pt x="71464" y="98175"/>
                      </a:lnTo>
                      <a:lnTo>
                        <a:pt x="71700" y="94877"/>
                      </a:lnTo>
                      <a:lnTo>
                        <a:pt x="72567" y="91578"/>
                      </a:lnTo>
                      <a:lnTo>
                        <a:pt x="74064" y="88421"/>
                      </a:lnTo>
                      <a:lnTo>
                        <a:pt x="75246" y="85824"/>
                      </a:lnTo>
                      <a:lnTo>
                        <a:pt x="75640" y="83228"/>
                      </a:lnTo>
                      <a:lnTo>
                        <a:pt x="75246" y="80771"/>
                      </a:lnTo>
                      <a:lnTo>
                        <a:pt x="74379" y="78385"/>
                      </a:lnTo>
                      <a:lnTo>
                        <a:pt x="72961" y="76350"/>
                      </a:lnTo>
                      <a:lnTo>
                        <a:pt x="71070" y="74526"/>
                      </a:lnTo>
                      <a:lnTo>
                        <a:pt x="68864" y="73052"/>
                      </a:lnTo>
                      <a:lnTo>
                        <a:pt x="66342" y="72070"/>
                      </a:lnTo>
                      <a:lnTo>
                        <a:pt x="63585" y="71578"/>
                      </a:lnTo>
                      <a:lnTo>
                        <a:pt x="60669" y="71719"/>
                      </a:lnTo>
                      <a:lnTo>
                        <a:pt x="57596" y="72350"/>
                      </a:lnTo>
                      <a:lnTo>
                        <a:pt x="53184" y="73754"/>
                      </a:lnTo>
                      <a:lnTo>
                        <a:pt x="48614" y="74526"/>
                      </a:lnTo>
                      <a:lnTo>
                        <a:pt x="43887" y="74947"/>
                      </a:lnTo>
                      <a:lnTo>
                        <a:pt x="39238" y="74947"/>
                      </a:lnTo>
                      <a:lnTo>
                        <a:pt x="34668" y="74385"/>
                      </a:lnTo>
                      <a:lnTo>
                        <a:pt x="29940" y="73403"/>
                      </a:lnTo>
                      <a:lnTo>
                        <a:pt x="25528" y="71929"/>
                      </a:lnTo>
                      <a:lnTo>
                        <a:pt x="21195" y="70035"/>
                      </a:lnTo>
                      <a:lnTo>
                        <a:pt x="17019" y="67508"/>
                      </a:lnTo>
                      <a:lnTo>
                        <a:pt x="12921" y="64491"/>
                      </a:lnTo>
                      <a:lnTo>
                        <a:pt x="9376" y="61052"/>
                      </a:lnTo>
                      <a:lnTo>
                        <a:pt x="6460" y="57473"/>
                      </a:lnTo>
                      <a:lnTo>
                        <a:pt x="4097" y="53473"/>
                      </a:lnTo>
                      <a:lnTo>
                        <a:pt x="2127" y="49333"/>
                      </a:lnTo>
                      <a:lnTo>
                        <a:pt x="866" y="45122"/>
                      </a:lnTo>
                      <a:lnTo>
                        <a:pt x="157" y="40701"/>
                      </a:lnTo>
                      <a:lnTo>
                        <a:pt x="0" y="36280"/>
                      </a:lnTo>
                      <a:lnTo>
                        <a:pt x="472" y="31789"/>
                      </a:lnTo>
                      <a:lnTo>
                        <a:pt x="1497" y="27508"/>
                      </a:lnTo>
                      <a:lnTo>
                        <a:pt x="3151" y="23157"/>
                      </a:lnTo>
                      <a:lnTo>
                        <a:pt x="5436" y="19017"/>
                      </a:lnTo>
                      <a:lnTo>
                        <a:pt x="8351" y="15017"/>
                      </a:lnTo>
                      <a:lnTo>
                        <a:pt x="11818" y="11438"/>
                      </a:lnTo>
                      <a:lnTo>
                        <a:pt x="15600" y="8350"/>
                      </a:lnTo>
                      <a:lnTo>
                        <a:pt x="19697" y="5614"/>
                      </a:lnTo>
                      <a:lnTo>
                        <a:pt x="24110" y="3508"/>
                      </a:lnTo>
                      <a:lnTo>
                        <a:pt x="28837" y="1894"/>
                      </a:lnTo>
                      <a:lnTo>
                        <a:pt x="33486" y="701"/>
                      </a:lnTo>
                      <a:lnTo>
                        <a:pt x="38450" y="70"/>
                      </a:lnTo>
                      <a:lnTo>
                        <a:pt x="43414" y="0"/>
                      </a:lnTo>
                      <a:close/>
                    </a:path>
                  </a:pathLst>
                </a:custGeom>
                <a:solidFill>
                  <a:srgbClr val="F6921D"/>
                </a:solidFill>
                <a:ln w="9525" cap="flat" cmpd="sng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p24"/>
                <p:cNvSpPr txBox="1"/>
                <p:nvPr/>
              </p:nvSpPr>
              <p:spPr>
                <a:xfrm flipH="1">
                  <a:off x="1769664" y="2068342"/>
                  <a:ext cx="1174353" cy="4936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800" b="0" i="0" u="none" strike="noStrike" cap="none" dirty="0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Diretrizes da revisão de literatura</a:t>
                  </a:r>
                  <a:endParaRPr sz="800" b="0" i="0" u="none" strike="noStrike" cap="none" dirty="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38" name="Google Shape;238;p24"/>
                <p:cNvSpPr txBox="1"/>
                <p:nvPr/>
              </p:nvSpPr>
              <p:spPr>
                <a:xfrm flipH="1">
                  <a:off x="6858038" y="2069114"/>
                  <a:ext cx="1030072" cy="36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900" dirty="0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Análise e c</a:t>
                  </a:r>
                  <a:r>
                    <a:rPr lang="pt-PT" sz="900" b="0" i="0" u="none" strike="noStrike" cap="none" dirty="0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onclus</a:t>
                  </a:r>
                  <a:r>
                    <a:rPr lang="pt-PT" sz="900" dirty="0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ões e dos resultados</a:t>
                  </a:r>
                  <a:endParaRPr sz="900" b="0" i="0" u="none" strike="noStrike" cap="none" dirty="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39" name="Google Shape;239;p24"/>
                <p:cNvSpPr txBox="1"/>
                <p:nvPr/>
              </p:nvSpPr>
              <p:spPr>
                <a:xfrm>
                  <a:off x="4457420" y="4196923"/>
                  <a:ext cx="587100" cy="231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b="1" i="0" u="none" strike="noStrike" cap="none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TEXT</a:t>
                  </a:r>
                  <a:endParaRPr sz="1200" b="1" i="0" u="none" strike="noStrike" cap="none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40" name="Google Shape;240;p24"/>
                <p:cNvSpPr txBox="1"/>
                <p:nvPr/>
              </p:nvSpPr>
              <p:spPr>
                <a:xfrm flipH="1">
                  <a:off x="4457420" y="4399575"/>
                  <a:ext cx="707100" cy="51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0" i="0" u="none" strike="noStrike" cap="none" dirty="0">
                      <a:solidFill>
                        <a:srgbClr val="FFFFFF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This is a sampletext</a:t>
                  </a:r>
                  <a:endParaRPr sz="1000" b="0" i="0" u="none" strike="noStrike" cap="none" dirty="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pic>
              <p:nvPicPr>
                <p:cNvPr id="241" name="Google Shape;241;p24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707614" y="2719918"/>
                  <a:ext cx="844555" cy="8445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2" name="Google Shape;242;p24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2971501" y="3208961"/>
                  <a:ext cx="1421419" cy="142141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43" name="Google Shape;243;p24"/>
                <p:cNvSpPr/>
                <p:nvPr/>
              </p:nvSpPr>
              <p:spPr>
                <a:xfrm>
                  <a:off x="2832395" y="2843274"/>
                  <a:ext cx="1359300" cy="153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28162" y="0"/>
                      </a:moveTo>
                      <a:lnTo>
                        <a:pt x="32821" y="548"/>
                      </a:lnTo>
                      <a:lnTo>
                        <a:pt x="37480" y="1920"/>
                      </a:lnTo>
                      <a:lnTo>
                        <a:pt x="41311" y="3658"/>
                      </a:lnTo>
                      <a:lnTo>
                        <a:pt x="44624" y="5853"/>
                      </a:lnTo>
                      <a:lnTo>
                        <a:pt x="47627" y="8506"/>
                      </a:lnTo>
                      <a:lnTo>
                        <a:pt x="50008" y="11341"/>
                      </a:lnTo>
                      <a:lnTo>
                        <a:pt x="51872" y="14542"/>
                      </a:lnTo>
                      <a:lnTo>
                        <a:pt x="53114" y="18109"/>
                      </a:lnTo>
                      <a:lnTo>
                        <a:pt x="53839" y="21676"/>
                      </a:lnTo>
                      <a:lnTo>
                        <a:pt x="53839" y="25335"/>
                      </a:lnTo>
                      <a:lnTo>
                        <a:pt x="54150" y="29176"/>
                      </a:lnTo>
                      <a:lnTo>
                        <a:pt x="55185" y="32560"/>
                      </a:lnTo>
                      <a:lnTo>
                        <a:pt x="56945" y="35762"/>
                      </a:lnTo>
                      <a:lnTo>
                        <a:pt x="59637" y="38597"/>
                      </a:lnTo>
                      <a:lnTo>
                        <a:pt x="62640" y="40792"/>
                      </a:lnTo>
                      <a:lnTo>
                        <a:pt x="66367" y="42530"/>
                      </a:lnTo>
                      <a:lnTo>
                        <a:pt x="70198" y="43445"/>
                      </a:lnTo>
                      <a:lnTo>
                        <a:pt x="74547" y="43719"/>
                      </a:lnTo>
                      <a:lnTo>
                        <a:pt x="79309" y="43719"/>
                      </a:lnTo>
                      <a:lnTo>
                        <a:pt x="84176" y="44176"/>
                      </a:lnTo>
                      <a:lnTo>
                        <a:pt x="89042" y="45182"/>
                      </a:lnTo>
                      <a:lnTo>
                        <a:pt x="93805" y="46737"/>
                      </a:lnTo>
                      <a:lnTo>
                        <a:pt x="98981" y="49024"/>
                      </a:lnTo>
                      <a:lnTo>
                        <a:pt x="103641" y="51859"/>
                      </a:lnTo>
                      <a:lnTo>
                        <a:pt x="107886" y="55243"/>
                      </a:lnTo>
                      <a:lnTo>
                        <a:pt x="111509" y="59085"/>
                      </a:lnTo>
                      <a:lnTo>
                        <a:pt x="114512" y="63201"/>
                      </a:lnTo>
                      <a:lnTo>
                        <a:pt x="116893" y="67500"/>
                      </a:lnTo>
                      <a:lnTo>
                        <a:pt x="118654" y="72164"/>
                      </a:lnTo>
                      <a:lnTo>
                        <a:pt x="119689" y="76920"/>
                      </a:lnTo>
                      <a:lnTo>
                        <a:pt x="120000" y="81951"/>
                      </a:lnTo>
                      <a:lnTo>
                        <a:pt x="119689" y="86798"/>
                      </a:lnTo>
                      <a:lnTo>
                        <a:pt x="118550" y="91829"/>
                      </a:lnTo>
                      <a:lnTo>
                        <a:pt x="116686" y="96676"/>
                      </a:lnTo>
                      <a:lnTo>
                        <a:pt x="113994" y="101250"/>
                      </a:lnTo>
                      <a:lnTo>
                        <a:pt x="110888" y="105548"/>
                      </a:lnTo>
                      <a:lnTo>
                        <a:pt x="107057" y="109207"/>
                      </a:lnTo>
                      <a:lnTo>
                        <a:pt x="102709" y="112317"/>
                      </a:lnTo>
                      <a:lnTo>
                        <a:pt x="98050" y="114969"/>
                      </a:lnTo>
                      <a:lnTo>
                        <a:pt x="93183" y="117164"/>
                      </a:lnTo>
                      <a:lnTo>
                        <a:pt x="87799" y="118628"/>
                      </a:lnTo>
                      <a:lnTo>
                        <a:pt x="82519" y="119542"/>
                      </a:lnTo>
                      <a:lnTo>
                        <a:pt x="76824" y="120000"/>
                      </a:lnTo>
                      <a:lnTo>
                        <a:pt x="71337" y="119542"/>
                      </a:lnTo>
                      <a:lnTo>
                        <a:pt x="65642" y="118628"/>
                      </a:lnTo>
                      <a:lnTo>
                        <a:pt x="60155" y="116890"/>
                      </a:lnTo>
                      <a:lnTo>
                        <a:pt x="54874" y="114329"/>
                      </a:lnTo>
                      <a:lnTo>
                        <a:pt x="49801" y="111402"/>
                      </a:lnTo>
                      <a:lnTo>
                        <a:pt x="45660" y="107835"/>
                      </a:lnTo>
                      <a:lnTo>
                        <a:pt x="42036" y="104085"/>
                      </a:lnTo>
                      <a:lnTo>
                        <a:pt x="38826" y="99786"/>
                      </a:lnTo>
                      <a:lnTo>
                        <a:pt x="36445" y="95030"/>
                      </a:lnTo>
                      <a:lnTo>
                        <a:pt x="34788" y="90365"/>
                      </a:lnTo>
                      <a:lnTo>
                        <a:pt x="33960" y="85335"/>
                      </a:lnTo>
                      <a:lnTo>
                        <a:pt x="33856" y="80121"/>
                      </a:lnTo>
                      <a:lnTo>
                        <a:pt x="34477" y="75000"/>
                      </a:lnTo>
                      <a:lnTo>
                        <a:pt x="36031" y="69878"/>
                      </a:lnTo>
                      <a:lnTo>
                        <a:pt x="36859" y="66128"/>
                      </a:lnTo>
                      <a:lnTo>
                        <a:pt x="36859" y="62469"/>
                      </a:lnTo>
                      <a:lnTo>
                        <a:pt x="36031" y="58902"/>
                      </a:lnTo>
                      <a:lnTo>
                        <a:pt x="34270" y="55701"/>
                      </a:lnTo>
                      <a:lnTo>
                        <a:pt x="31993" y="52774"/>
                      </a:lnTo>
                      <a:lnTo>
                        <a:pt x="28990" y="50213"/>
                      </a:lnTo>
                      <a:lnTo>
                        <a:pt x="25263" y="48292"/>
                      </a:lnTo>
                      <a:lnTo>
                        <a:pt x="21328" y="47103"/>
                      </a:lnTo>
                      <a:lnTo>
                        <a:pt x="16358" y="45823"/>
                      </a:lnTo>
                      <a:lnTo>
                        <a:pt x="12010" y="43719"/>
                      </a:lnTo>
                      <a:lnTo>
                        <a:pt x="8283" y="41250"/>
                      </a:lnTo>
                      <a:lnTo>
                        <a:pt x="5280" y="38140"/>
                      </a:lnTo>
                      <a:lnTo>
                        <a:pt x="2795" y="34573"/>
                      </a:lnTo>
                      <a:lnTo>
                        <a:pt x="1138" y="30914"/>
                      </a:lnTo>
                      <a:lnTo>
                        <a:pt x="103" y="26981"/>
                      </a:lnTo>
                      <a:lnTo>
                        <a:pt x="0" y="22774"/>
                      </a:lnTo>
                      <a:lnTo>
                        <a:pt x="517" y="18658"/>
                      </a:lnTo>
                      <a:lnTo>
                        <a:pt x="1967" y="14542"/>
                      </a:lnTo>
                      <a:lnTo>
                        <a:pt x="4348" y="10701"/>
                      </a:lnTo>
                      <a:lnTo>
                        <a:pt x="7144" y="7500"/>
                      </a:lnTo>
                      <a:lnTo>
                        <a:pt x="10664" y="4664"/>
                      </a:lnTo>
                      <a:lnTo>
                        <a:pt x="14598" y="2469"/>
                      </a:lnTo>
                      <a:lnTo>
                        <a:pt x="18947" y="1006"/>
                      </a:lnTo>
                      <a:lnTo>
                        <a:pt x="23503" y="91"/>
                      </a:lnTo>
                      <a:lnTo>
                        <a:pt x="2816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24"/>
                <p:cNvSpPr txBox="1"/>
                <p:nvPr/>
              </p:nvSpPr>
              <p:spPr>
                <a:xfrm>
                  <a:off x="3239119" y="3587563"/>
                  <a:ext cx="935238" cy="2022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1200" b="1" i="0" u="none" strike="noStrike" cap="none" dirty="0" err="1">
                      <a:highlight>
                        <a:srgbClr val="FFCD00"/>
                      </a:highlight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Screening</a:t>
                  </a:r>
                  <a:endParaRPr sz="1200" b="1" i="0" u="none" strike="noStrike" cap="none" dirty="0">
                    <a:highlight>
                      <a:srgbClr val="FFCD00"/>
                    </a:highlight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46" name="Google Shape;246;p24"/>
                <p:cNvSpPr txBox="1"/>
                <p:nvPr/>
              </p:nvSpPr>
              <p:spPr>
                <a:xfrm flipH="1">
                  <a:off x="3278080" y="3829874"/>
                  <a:ext cx="859174" cy="51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800" b="0" i="0" u="none" strike="noStrike" cap="none" dirty="0"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Filtragem dos resultados da pesquisa</a:t>
                  </a:r>
                  <a:endParaRPr sz="800" b="0" i="0" u="none" strike="noStrike" cap="none" dirty="0"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pic>
              <p:nvPicPr>
                <p:cNvPr id="247" name="Google Shape;247;p24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5564019" y="2851714"/>
                  <a:ext cx="1352160" cy="13521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8" name="Google Shape;248;p24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3877152" y="1679535"/>
                  <a:ext cx="2167147" cy="21571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49" name="Google Shape;249;p24"/>
                <p:cNvSpPr/>
                <p:nvPr/>
              </p:nvSpPr>
              <p:spPr>
                <a:xfrm>
                  <a:off x="4174356" y="1978064"/>
                  <a:ext cx="2513399" cy="1993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37125" y="0"/>
                      </a:moveTo>
                      <a:lnTo>
                        <a:pt x="41437" y="423"/>
                      </a:lnTo>
                      <a:lnTo>
                        <a:pt x="45692" y="1482"/>
                      </a:lnTo>
                      <a:lnTo>
                        <a:pt x="49668" y="3035"/>
                      </a:lnTo>
                      <a:lnTo>
                        <a:pt x="53532" y="5223"/>
                      </a:lnTo>
                      <a:lnTo>
                        <a:pt x="57060" y="7835"/>
                      </a:lnTo>
                      <a:lnTo>
                        <a:pt x="60307" y="11011"/>
                      </a:lnTo>
                      <a:lnTo>
                        <a:pt x="63275" y="14541"/>
                      </a:lnTo>
                      <a:lnTo>
                        <a:pt x="65907" y="18494"/>
                      </a:lnTo>
                      <a:lnTo>
                        <a:pt x="68259" y="22870"/>
                      </a:lnTo>
                      <a:lnTo>
                        <a:pt x="70107" y="27529"/>
                      </a:lnTo>
                      <a:lnTo>
                        <a:pt x="71563" y="32400"/>
                      </a:lnTo>
                      <a:lnTo>
                        <a:pt x="72571" y="37623"/>
                      </a:lnTo>
                      <a:lnTo>
                        <a:pt x="73131" y="42988"/>
                      </a:lnTo>
                      <a:lnTo>
                        <a:pt x="73579" y="46658"/>
                      </a:lnTo>
                      <a:lnTo>
                        <a:pt x="74475" y="50047"/>
                      </a:lnTo>
                      <a:lnTo>
                        <a:pt x="75818" y="53223"/>
                      </a:lnTo>
                      <a:lnTo>
                        <a:pt x="77498" y="55976"/>
                      </a:lnTo>
                      <a:lnTo>
                        <a:pt x="79570" y="58376"/>
                      </a:lnTo>
                      <a:lnTo>
                        <a:pt x="81866" y="60282"/>
                      </a:lnTo>
                      <a:lnTo>
                        <a:pt x="84386" y="61623"/>
                      </a:lnTo>
                      <a:lnTo>
                        <a:pt x="87186" y="62541"/>
                      </a:lnTo>
                      <a:lnTo>
                        <a:pt x="89986" y="62894"/>
                      </a:lnTo>
                      <a:lnTo>
                        <a:pt x="92953" y="62541"/>
                      </a:lnTo>
                      <a:lnTo>
                        <a:pt x="95081" y="62188"/>
                      </a:lnTo>
                      <a:lnTo>
                        <a:pt x="97377" y="62117"/>
                      </a:lnTo>
                      <a:lnTo>
                        <a:pt x="100681" y="62470"/>
                      </a:lnTo>
                      <a:lnTo>
                        <a:pt x="103929" y="63458"/>
                      </a:lnTo>
                      <a:lnTo>
                        <a:pt x="107008" y="64941"/>
                      </a:lnTo>
                      <a:lnTo>
                        <a:pt x="109808" y="66988"/>
                      </a:lnTo>
                      <a:lnTo>
                        <a:pt x="112328" y="69529"/>
                      </a:lnTo>
                      <a:lnTo>
                        <a:pt x="114568" y="72352"/>
                      </a:lnTo>
                      <a:lnTo>
                        <a:pt x="116472" y="75670"/>
                      </a:lnTo>
                      <a:lnTo>
                        <a:pt x="117984" y="79270"/>
                      </a:lnTo>
                      <a:lnTo>
                        <a:pt x="119104" y="83152"/>
                      </a:lnTo>
                      <a:lnTo>
                        <a:pt x="119832" y="87105"/>
                      </a:lnTo>
                      <a:lnTo>
                        <a:pt x="119999" y="91482"/>
                      </a:lnTo>
                      <a:lnTo>
                        <a:pt x="119720" y="95788"/>
                      </a:lnTo>
                      <a:lnTo>
                        <a:pt x="118936" y="99882"/>
                      </a:lnTo>
                      <a:lnTo>
                        <a:pt x="117760" y="103623"/>
                      </a:lnTo>
                      <a:lnTo>
                        <a:pt x="116136" y="107152"/>
                      </a:lnTo>
                      <a:lnTo>
                        <a:pt x="114120" y="110329"/>
                      </a:lnTo>
                      <a:lnTo>
                        <a:pt x="111880" y="113223"/>
                      </a:lnTo>
                      <a:lnTo>
                        <a:pt x="109248" y="115552"/>
                      </a:lnTo>
                      <a:lnTo>
                        <a:pt x="106392" y="117529"/>
                      </a:lnTo>
                      <a:lnTo>
                        <a:pt x="103313" y="118870"/>
                      </a:lnTo>
                      <a:lnTo>
                        <a:pt x="100177" y="119788"/>
                      </a:lnTo>
                      <a:lnTo>
                        <a:pt x="96705" y="120000"/>
                      </a:lnTo>
                      <a:lnTo>
                        <a:pt x="93457" y="119647"/>
                      </a:lnTo>
                      <a:lnTo>
                        <a:pt x="90321" y="118800"/>
                      </a:lnTo>
                      <a:lnTo>
                        <a:pt x="87466" y="117317"/>
                      </a:lnTo>
                      <a:lnTo>
                        <a:pt x="84666" y="115482"/>
                      </a:lnTo>
                      <a:lnTo>
                        <a:pt x="82202" y="113082"/>
                      </a:lnTo>
                      <a:lnTo>
                        <a:pt x="79962" y="110329"/>
                      </a:lnTo>
                      <a:lnTo>
                        <a:pt x="78058" y="107364"/>
                      </a:lnTo>
                      <a:lnTo>
                        <a:pt x="76434" y="103976"/>
                      </a:lnTo>
                      <a:lnTo>
                        <a:pt x="75258" y="100305"/>
                      </a:lnTo>
                      <a:lnTo>
                        <a:pt x="74195" y="97270"/>
                      </a:lnTo>
                      <a:lnTo>
                        <a:pt x="72739" y="94517"/>
                      </a:lnTo>
                      <a:lnTo>
                        <a:pt x="71115" y="92117"/>
                      </a:lnTo>
                      <a:lnTo>
                        <a:pt x="69211" y="90070"/>
                      </a:lnTo>
                      <a:lnTo>
                        <a:pt x="67083" y="88517"/>
                      </a:lnTo>
                      <a:lnTo>
                        <a:pt x="64787" y="87247"/>
                      </a:lnTo>
                      <a:lnTo>
                        <a:pt x="62379" y="86470"/>
                      </a:lnTo>
                      <a:lnTo>
                        <a:pt x="59860" y="86117"/>
                      </a:lnTo>
                      <a:lnTo>
                        <a:pt x="57340" y="86258"/>
                      </a:lnTo>
                      <a:lnTo>
                        <a:pt x="54820" y="86823"/>
                      </a:lnTo>
                      <a:lnTo>
                        <a:pt x="52300" y="87952"/>
                      </a:lnTo>
                      <a:lnTo>
                        <a:pt x="48492" y="89858"/>
                      </a:lnTo>
                      <a:lnTo>
                        <a:pt x="44517" y="91341"/>
                      </a:lnTo>
                      <a:lnTo>
                        <a:pt x="40373" y="92117"/>
                      </a:lnTo>
                      <a:lnTo>
                        <a:pt x="36117" y="92470"/>
                      </a:lnTo>
                      <a:lnTo>
                        <a:pt x="31917" y="92047"/>
                      </a:lnTo>
                      <a:lnTo>
                        <a:pt x="27774" y="91129"/>
                      </a:lnTo>
                      <a:lnTo>
                        <a:pt x="23798" y="89505"/>
                      </a:lnTo>
                      <a:lnTo>
                        <a:pt x="20102" y="87458"/>
                      </a:lnTo>
                      <a:lnTo>
                        <a:pt x="16574" y="84847"/>
                      </a:lnTo>
                      <a:lnTo>
                        <a:pt x="13327" y="81882"/>
                      </a:lnTo>
                      <a:lnTo>
                        <a:pt x="10359" y="78494"/>
                      </a:lnTo>
                      <a:lnTo>
                        <a:pt x="7727" y="74611"/>
                      </a:lnTo>
                      <a:lnTo>
                        <a:pt x="5375" y="70376"/>
                      </a:lnTo>
                      <a:lnTo>
                        <a:pt x="3471" y="66000"/>
                      </a:lnTo>
                      <a:lnTo>
                        <a:pt x="1959" y="61200"/>
                      </a:lnTo>
                      <a:lnTo>
                        <a:pt x="783" y="56188"/>
                      </a:lnTo>
                      <a:lnTo>
                        <a:pt x="167" y="50964"/>
                      </a:lnTo>
                      <a:lnTo>
                        <a:pt x="0" y="45600"/>
                      </a:lnTo>
                      <a:lnTo>
                        <a:pt x="223" y="40235"/>
                      </a:lnTo>
                      <a:lnTo>
                        <a:pt x="1063" y="35011"/>
                      </a:lnTo>
                      <a:lnTo>
                        <a:pt x="2295" y="30000"/>
                      </a:lnTo>
                      <a:lnTo>
                        <a:pt x="3919" y="25341"/>
                      </a:lnTo>
                      <a:lnTo>
                        <a:pt x="5935" y="20894"/>
                      </a:lnTo>
                      <a:lnTo>
                        <a:pt x="8343" y="16800"/>
                      </a:lnTo>
                      <a:lnTo>
                        <a:pt x="11087" y="13058"/>
                      </a:lnTo>
                      <a:lnTo>
                        <a:pt x="14111" y="9741"/>
                      </a:lnTo>
                      <a:lnTo>
                        <a:pt x="17358" y="6776"/>
                      </a:lnTo>
                      <a:lnTo>
                        <a:pt x="20998" y="4447"/>
                      </a:lnTo>
                      <a:lnTo>
                        <a:pt x="24750" y="2470"/>
                      </a:lnTo>
                      <a:lnTo>
                        <a:pt x="28726" y="988"/>
                      </a:lnTo>
                      <a:lnTo>
                        <a:pt x="32869" y="211"/>
                      </a:lnTo>
                      <a:lnTo>
                        <a:pt x="37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24"/>
                <p:cNvSpPr txBox="1"/>
                <p:nvPr/>
              </p:nvSpPr>
              <p:spPr>
                <a:xfrm>
                  <a:off x="4245470" y="2121507"/>
                  <a:ext cx="1375488" cy="5988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b="1" i="0" u="none" strike="noStrike" cap="none" dirty="0">
                      <a:highlight>
                        <a:srgbClr val="FFCD00"/>
                      </a:highlight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Sistema de Classificação</a:t>
                  </a:r>
                  <a:endParaRPr b="1" i="0" u="none" strike="noStrike" cap="none" dirty="0">
                    <a:highlight>
                      <a:srgbClr val="FFCD00"/>
                    </a:highlight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51" name="Google Shape;251;p24"/>
                <p:cNvSpPr txBox="1"/>
                <p:nvPr/>
              </p:nvSpPr>
              <p:spPr>
                <a:xfrm flipH="1">
                  <a:off x="4308685" y="2678444"/>
                  <a:ext cx="1383386" cy="51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1000" b="0" i="0" u="none" strike="noStrike" cap="none" dirty="0"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Definição do sistema de classificação dos artigos</a:t>
                  </a:r>
                  <a:endParaRPr sz="1000" b="0" i="0" u="none" strike="noStrike" cap="none" dirty="0"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52" name="Google Shape;252;p24"/>
                <p:cNvSpPr/>
                <p:nvPr/>
              </p:nvSpPr>
              <p:spPr>
                <a:xfrm>
                  <a:off x="5608174" y="3078671"/>
                  <a:ext cx="1002600" cy="142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72561" y="0"/>
                      </a:moveTo>
                      <a:lnTo>
                        <a:pt x="80421" y="792"/>
                      </a:lnTo>
                      <a:lnTo>
                        <a:pt x="88000" y="2475"/>
                      </a:lnTo>
                      <a:lnTo>
                        <a:pt x="95017" y="4851"/>
                      </a:lnTo>
                      <a:lnTo>
                        <a:pt x="101333" y="7821"/>
                      </a:lnTo>
                      <a:lnTo>
                        <a:pt x="106947" y="11485"/>
                      </a:lnTo>
                      <a:lnTo>
                        <a:pt x="111719" y="15841"/>
                      </a:lnTo>
                      <a:lnTo>
                        <a:pt x="115508" y="20594"/>
                      </a:lnTo>
                      <a:lnTo>
                        <a:pt x="118175" y="25940"/>
                      </a:lnTo>
                      <a:lnTo>
                        <a:pt x="119859" y="31683"/>
                      </a:lnTo>
                      <a:lnTo>
                        <a:pt x="120000" y="37029"/>
                      </a:lnTo>
                      <a:lnTo>
                        <a:pt x="119157" y="42475"/>
                      </a:lnTo>
                      <a:lnTo>
                        <a:pt x="117052" y="47425"/>
                      </a:lnTo>
                      <a:lnTo>
                        <a:pt x="114105" y="52178"/>
                      </a:lnTo>
                      <a:lnTo>
                        <a:pt x="110315" y="56732"/>
                      </a:lnTo>
                      <a:lnTo>
                        <a:pt x="105543" y="60495"/>
                      </a:lnTo>
                      <a:lnTo>
                        <a:pt x="99929" y="64059"/>
                      </a:lnTo>
                      <a:lnTo>
                        <a:pt x="93614" y="66732"/>
                      </a:lnTo>
                      <a:lnTo>
                        <a:pt x="86877" y="69009"/>
                      </a:lnTo>
                      <a:lnTo>
                        <a:pt x="79298" y="70396"/>
                      </a:lnTo>
                      <a:lnTo>
                        <a:pt x="74666" y="71485"/>
                      </a:lnTo>
                      <a:lnTo>
                        <a:pt x="70315" y="73168"/>
                      </a:lnTo>
                      <a:lnTo>
                        <a:pt x="66947" y="75346"/>
                      </a:lnTo>
                      <a:lnTo>
                        <a:pt x="64000" y="78118"/>
                      </a:lnTo>
                      <a:lnTo>
                        <a:pt x="61894" y="81089"/>
                      </a:lnTo>
                      <a:lnTo>
                        <a:pt x="60771" y="84257"/>
                      </a:lnTo>
                      <a:lnTo>
                        <a:pt x="60631" y="87821"/>
                      </a:lnTo>
                      <a:lnTo>
                        <a:pt x="61473" y="91287"/>
                      </a:lnTo>
                      <a:lnTo>
                        <a:pt x="62456" y="93366"/>
                      </a:lnTo>
                      <a:lnTo>
                        <a:pt x="62877" y="95445"/>
                      </a:lnTo>
                      <a:lnTo>
                        <a:pt x="62877" y="99900"/>
                      </a:lnTo>
                      <a:lnTo>
                        <a:pt x="61754" y="104257"/>
                      </a:lnTo>
                      <a:lnTo>
                        <a:pt x="59508" y="108217"/>
                      </a:lnTo>
                      <a:lnTo>
                        <a:pt x="56140" y="111881"/>
                      </a:lnTo>
                      <a:lnTo>
                        <a:pt x="51789" y="114950"/>
                      </a:lnTo>
                      <a:lnTo>
                        <a:pt x="46877" y="117326"/>
                      </a:lnTo>
                      <a:lnTo>
                        <a:pt x="41122" y="119108"/>
                      </a:lnTo>
                      <a:lnTo>
                        <a:pt x="35087" y="120000"/>
                      </a:lnTo>
                      <a:lnTo>
                        <a:pt x="28771" y="120000"/>
                      </a:lnTo>
                      <a:lnTo>
                        <a:pt x="22596" y="119207"/>
                      </a:lnTo>
                      <a:lnTo>
                        <a:pt x="16982" y="117623"/>
                      </a:lnTo>
                      <a:lnTo>
                        <a:pt x="11789" y="115247"/>
                      </a:lnTo>
                      <a:lnTo>
                        <a:pt x="7438" y="112277"/>
                      </a:lnTo>
                      <a:lnTo>
                        <a:pt x="4070" y="108712"/>
                      </a:lnTo>
                      <a:lnTo>
                        <a:pt x="1543" y="104752"/>
                      </a:lnTo>
                      <a:lnTo>
                        <a:pt x="280" y="100297"/>
                      </a:lnTo>
                      <a:lnTo>
                        <a:pt x="0" y="96237"/>
                      </a:lnTo>
                      <a:lnTo>
                        <a:pt x="982" y="92277"/>
                      </a:lnTo>
                      <a:lnTo>
                        <a:pt x="2807" y="88613"/>
                      </a:lnTo>
                      <a:lnTo>
                        <a:pt x="5473" y="85247"/>
                      </a:lnTo>
                      <a:lnTo>
                        <a:pt x="9122" y="82376"/>
                      </a:lnTo>
                      <a:lnTo>
                        <a:pt x="13192" y="79801"/>
                      </a:lnTo>
                      <a:lnTo>
                        <a:pt x="17824" y="77920"/>
                      </a:lnTo>
                      <a:lnTo>
                        <a:pt x="22175" y="76039"/>
                      </a:lnTo>
                      <a:lnTo>
                        <a:pt x="25543" y="73564"/>
                      </a:lnTo>
                      <a:lnTo>
                        <a:pt x="28070" y="70693"/>
                      </a:lnTo>
                      <a:lnTo>
                        <a:pt x="29894" y="67722"/>
                      </a:lnTo>
                      <a:lnTo>
                        <a:pt x="30736" y="64356"/>
                      </a:lnTo>
                      <a:lnTo>
                        <a:pt x="30596" y="61188"/>
                      </a:lnTo>
                      <a:lnTo>
                        <a:pt x="29473" y="57821"/>
                      </a:lnTo>
                      <a:lnTo>
                        <a:pt x="27368" y="54653"/>
                      </a:lnTo>
                      <a:lnTo>
                        <a:pt x="23719" y="50000"/>
                      </a:lnTo>
                      <a:lnTo>
                        <a:pt x="21333" y="44851"/>
                      </a:lnTo>
                      <a:lnTo>
                        <a:pt x="19929" y="39504"/>
                      </a:lnTo>
                      <a:lnTo>
                        <a:pt x="19649" y="33663"/>
                      </a:lnTo>
                      <a:lnTo>
                        <a:pt x="20631" y="28118"/>
                      </a:lnTo>
                      <a:lnTo>
                        <a:pt x="22877" y="22673"/>
                      </a:lnTo>
                      <a:lnTo>
                        <a:pt x="26245" y="17722"/>
                      </a:lnTo>
                      <a:lnTo>
                        <a:pt x="30736" y="13267"/>
                      </a:lnTo>
                      <a:lnTo>
                        <a:pt x="35929" y="9306"/>
                      </a:lnTo>
                      <a:lnTo>
                        <a:pt x="42105" y="5940"/>
                      </a:lnTo>
                      <a:lnTo>
                        <a:pt x="48842" y="3267"/>
                      </a:lnTo>
                      <a:lnTo>
                        <a:pt x="56280" y="1287"/>
                      </a:lnTo>
                      <a:lnTo>
                        <a:pt x="64421" y="198"/>
                      </a:lnTo>
                      <a:lnTo>
                        <a:pt x="725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24"/>
                <p:cNvSpPr txBox="1"/>
                <p:nvPr/>
              </p:nvSpPr>
              <p:spPr>
                <a:xfrm flipH="1">
                  <a:off x="5780663" y="3414872"/>
                  <a:ext cx="915454" cy="51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800" b="0" i="0" u="none" strike="noStrike" cap="none" dirty="0"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Categorização dos artigos</a:t>
                  </a:r>
                  <a:endParaRPr sz="800" b="0" i="0" u="none" strike="noStrike" cap="none" dirty="0"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255" name="Google Shape;255;p24"/>
                <p:cNvSpPr txBox="1"/>
                <p:nvPr/>
              </p:nvSpPr>
              <p:spPr>
                <a:xfrm>
                  <a:off x="5887700" y="3149975"/>
                  <a:ext cx="756129" cy="198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PT" sz="1200" b="1" dirty="0" err="1">
                      <a:highlight>
                        <a:srgbClr val="FFCD00"/>
                      </a:highlight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Coding</a:t>
                  </a:r>
                  <a:endParaRPr sz="1200" b="1" i="0" u="none" strike="noStrike" cap="none" dirty="0">
                    <a:highlight>
                      <a:srgbClr val="FFCD00"/>
                    </a:highlight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sp>
            <p:nvSpPr>
              <p:cNvPr id="39" name="Google Shape;250;p24">
                <a:extLst>
                  <a:ext uri="{FF2B5EF4-FFF2-40B4-BE49-F238E27FC236}">
                    <a16:creationId xmlns:a16="http://schemas.microsoft.com/office/drawing/2014/main" id="{10378D16-7F3B-4F95-AEAE-DC7908145558}"/>
                  </a:ext>
                </a:extLst>
              </p:cNvPr>
              <p:cNvSpPr txBox="1"/>
              <p:nvPr/>
            </p:nvSpPr>
            <p:spPr>
              <a:xfrm>
                <a:off x="5680657" y="1695046"/>
                <a:ext cx="1264211" cy="286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pt-PT" b="1" dirty="0">
                    <a:solidFill>
                      <a:srgbClr val="FFFFFF"/>
                    </a:solidFill>
                    <a:highlight>
                      <a:srgbClr val="FFCD00"/>
                    </a:highlight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Análise e Resultados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i="0" u="none" strike="noStrike" cap="none" dirty="0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6" name="Google Shape;245;p24">
              <a:extLst>
                <a:ext uri="{FF2B5EF4-FFF2-40B4-BE49-F238E27FC236}">
                  <a16:creationId xmlns:a16="http://schemas.microsoft.com/office/drawing/2014/main" id="{B80349FF-717A-402D-AEE5-A86B219E9E11}"/>
                </a:ext>
              </a:extLst>
            </p:cNvPr>
            <p:cNvSpPr txBox="1"/>
            <p:nvPr/>
          </p:nvSpPr>
          <p:spPr>
            <a:xfrm>
              <a:off x="2009673" y="2907438"/>
              <a:ext cx="859578" cy="185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b="1" i="0" u="none" strike="noStrike" cap="none" dirty="0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Pesquisa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b="1" i="0" u="none" strike="noStrike" cap="none" dirty="0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Primária</a:t>
              </a:r>
              <a:endParaRPr sz="1200" b="1" i="0" u="none" strike="noStrike" cap="none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Google Shape;250;p24">
              <a:extLst>
                <a:ext uri="{FF2B5EF4-FFF2-40B4-BE49-F238E27FC236}">
                  <a16:creationId xmlns:a16="http://schemas.microsoft.com/office/drawing/2014/main" id="{50D9BF46-8349-416E-9510-499961E5C854}"/>
                </a:ext>
              </a:extLst>
            </p:cNvPr>
            <p:cNvSpPr txBox="1"/>
            <p:nvPr/>
          </p:nvSpPr>
          <p:spPr>
            <a:xfrm>
              <a:off x="1049835" y="1762020"/>
              <a:ext cx="1264211" cy="28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b="1" dirty="0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Protocolo</a:t>
              </a:r>
              <a:endParaRPr b="1" i="0" u="none" strike="noStrike" cap="none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9282F-F594-4EA7-B84D-3DDC5B55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Questões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43B4DB5-8058-45DE-870A-1AC9EA533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017" y="2109953"/>
            <a:ext cx="8347966" cy="1882717"/>
          </a:xfrm>
        </p:spPr>
        <p:txBody>
          <a:bodyPr/>
          <a:lstStyle/>
          <a:p>
            <a:pPr lvl="0"/>
            <a:r>
              <a:rPr lang="pt-PT" dirty="0"/>
              <a:t>De que forma é que a code review contribui para a qualidade?</a:t>
            </a:r>
          </a:p>
          <a:p>
            <a:pPr lvl="0"/>
            <a:r>
              <a:rPr lang="pt-PT" dirty="0"/>
              <a:t>Qual o impacto do code review nos desenvolvedores?</a:t>
            </a:r>
          </a:p>
          <a:p>
            <a:pPr lvl="0"/>
            <a:r>
              <a:rPr lang="pt-PT" dirty="0"/>
              <a:t>Como tornar o processo de code review eficaz e automatizado?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382EB14-C181-4431-A2E2-DF6F6B84D9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189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Comparação dos resultados da pesquisa</a:t>
            </a:r>
            <a:endParaRPr dirty="0">
              <a:highlight>
                <a:srgbClr val="FFCD00"/>
              </a:highlight>
            </a:endParaRPr>
          </a:p>
        </p:txBody>
      </p:sp>
      <p:graphicFrame>
        <p:nvGraphicFramePr>
          <p:cNvPr id="263" name="Google Shape;263;p25"/>
          <p:cNvGraphicFramePr/>
          <p:nvPr>
            <p:extLst>
              <p:ext uri="{D42A27DB-BD31-4B8C-83A1-F6EECF244321}">
                <p14:modId xmlns:p14="http://schemas.microsoft.com/office/powerpoint/2010/main" val="3126791971"/>
              </p:ext>
            </p:extLst>
          </p:nvPr>
        </p:nvGraphicFramePr>
        <p:xfrm>
          <a:off x="1445559" y="1816362"/>
          <a:ext cx="5546913" cy="2611500"/>
        </p:xfrm>
        <a:graphic>
          <a:graphicData uri="http://schemas.openxmlformats.org/drawingml/2006/table">
            <a:tbl>
              <a:tblPr>
                <a:noFill/>
                <a:tableStyleId>{8E6A757F-BDEB-40CD-9D96-997FC9E42D52}</a:tableStyleId>
              </a:tblPr>
              <a:tblGrid>
                <a:gridCol w="184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 b="1" dirty="0">
                          <a:latin typeface="Lora"/>
                          <a:ea typeface="Lora"/>
                          <a:cs typeface="Lora"/>
                          <a:sym typeface="Lora"/>
                        </a:rPr>
                        <a:t>Método Tradicional</a:t>
                      </a:r>
                      <a:endParaRPr sz="1100" b="1" dirty="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 b="1" dirty="0">
                          <a:latin typeface="Lora"/>
                          <a:ea typeface="Lora"/>
                          <a:cs typeface="Lora"/>
                          <a:sym typeface="Lora"/>
                        </a:rPr>
                        <a:t>Método </a:t>
                      </a:r>
                      <a:r>
                        <a:rPr lang="pt-PT" sz="1100" b="1" i="1" dirty="0" err="1">
                          <a:latin typeface="Lora"/>
                          <a:ea typeface="Lora"/>
                          <a:cs typeface="Lora"/>
                          <a:sym typeface="Lora"/>
                        </a:rPr>
                        <a:t>Mapping</a:t>
                      </a:r>
                      <a:endParaRPr sz="1100" b="1" i="1" dirty="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Total </a:t>
                      </a:r>
                      <a:r>
                        <a:rPr lang="pt-PT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de Artigos Encontrados</a:t>
                      </a:r>
                      <a:endParaRPr sz="11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21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Artigos Utilizados</a:t>
                      </a:r>
                      <a:endParaRPr sz="11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Artigos Descartados</a:t>
                      </a:r>
                      <a:endParaRPr sz="11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11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4" name="Google Shape;264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65" name="Google Shape;265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Google Shape;680;p39">
            <a:extLst>
              <a:ext uri="{FF2B5EF4-FFF2-40B4-BE49-F238E27FC236}">
                <a16:creationId xmlns:a16="http://schemas.microsoft.com/office/drawing/2014/main" id="{2189847E-86B1-4E7B-B732-54FF6B580162}"/>
              </a:ext>
            </a:extLst>
          </p:cNvPr>
          <p:cNvSpPr/>
          <p:nvPr/>
        </p:nvSpPr>
        <p:spPr>
          <a:xfrm>
            <a:off x="1531234" y="3252209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82;p39">
            <a:extLst>
              <a:ext uri="{FF2B5EF4-FFF2-40B4-BE49-F238E27FC236}">
                <a16:creationId xmlns:a16="http://schemas.microsoft.com/office/drawing/2014/main" id="{B307B32E-AF58-4C1C-B61B-DDFC2D8818CB}"/>
              </a:ext>
            </a:extLst>
          </p:cNvPr>
          <p:cNvSpPr/>
          <p:nvPr/>
        </p:nvSpPr>
        <p:spPr>
          <a:xfrm>
            <a:off x="1531234" y="392189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70014-4C94-4015-9A49-77A43346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01D665B-F85F-46D6-9631-53AEC54BF5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8</a:t>
            </a:fld>
            <a:endParaRPr lang="pt-PT"/>
          </a:p>
        </p:txBody>
      </p:sp>
      <p:sp>
        <p:nvSpPr>
          <p:cNvPr id="4" name="Google Shape;157;p19">
            <a:extLst>
              <a:ext uri="{FF2B5EF4-FFF2-40B4-BE49-F238E27FC236}">
                <a16:creationId xmlns:a16="http://schemas.microsoft.com/office/drawing/2014/main" id="{CA9B10DB-1215-400B-936C-BEB94492995E}"/>
              </a:ext>
            </a:extLst>
          </p:cNvPr>
          <p:cNvSpPr txBox="1">
            <a:spLocks/>
          </p:cNvSpPr>
          <p:nvPr/>
        </p:nvSpPr>
        <p:spPr>
          <a:xfrm>
            <a:off x="442945" y="1518851"/>
            <a:ext cx="3878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rgbClr val="FFCD00"/>
              </a:buClr>
              <a:buSzPts val="2000"/>
            </a:pPr>
            <a:r>
              <a:rPr lang="pt-PT" sz="1800" b="1" dirty="0">
                <a:latin typeface="Quattrocento Sans"/>
                <a:sym typeface="Quattrocento Sans"/>
              </a:rPr>
              <a:t>Tradicional – Impacto no </a:t>
            </a:r>
            <a:r>
              <a:rPr lang="pt-PT" sz="1800" b="1" dirty="0" err="1">
                <a:latin typeface="Quattrocento Sans"/>
                <a:sym typeface="Quattrocento Sans"/>
              </a:rPr>
              <a:t>developer</a:t>
            </a:r>
            <a:endParaRPr lang="pt-PT" sz="1800" b="1" dirty="0">
              <a:latin typeface="Quattrocento Sans"/>
              <a:sym typeface="Quattrocento Sans"/>
            </a:endParaRP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Aumento dos conhecimentos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Melhoria na colaboração entre membros da equipa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Desenvolvimento do sentido critico</a:t>
            </a:r>
          </a:p>
        </p:txBody>
      </p:sp>
      <p:sp>
        <p:nvSpPr>
          <p:cNvPr id="5" name="Google Shape;157;p19">
            <a:extLst>
              <a:ext uri="{FF2B5EF4-FFF2-40B4-BE49-F238E27FC236}">
                <a16:creationId xmlns:a16="http://schemas.microsoft.com/office/drawing/2014/main" id="{8AC1AC37-8B81-401C-A51D-222E00D7FB44}"/>
              </a:ext>
            </a:extLst>
          </p:cNvPr>
          <p:cNvSpPr txBox="1">
            <a:spLocks/>
          </p:cNvSpPr>
          <p:nvPr/>
        </p:nvSpPr>
        <p:spPr>
          <a:xfrm>
            <a:off x="4822657" y="1538086"/>
            <a:ext cx="4040927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rgbClr val="FFCD00"/>
              </a:buClr>
              <a:buSzPts val="2000"/>
            </a:pPr>
            <a:r>
              <a:rPr lang="pt-PT" sz="1800" b="1" dirty="0" err="1">
                <a:latin typeface="Quattrocento Sans"/>
                <a:sym typeface="Quattrocento Sans"/>
              </a:rPr>
              <a:t>Mapping</a:t>
            </a:r>
            <a:r>
              <a:rPr lang="pt-PT" sz="1800" b="1" dirty="0">
                <a:latin typeface="Quattrocento Sans"/>
                <a:sym typeface="Quattrocento Sans"/>
              </a:rPr>
              <a:t> – Impacto no </a:t>
            </a:r>
            <a:r>
              <a:rPr lang="pt-PT" sz="1800" b="1" dirty="0" err="1">
                <a:latin typeface="Quattrocento Sans"/>
                <a:sym typeface="Quattrocento Sans"/>
              </a:rPr>
              <a:t>developer</a:t>
            </a:r>
            <a:endParaRPr lang="pt-PT" sz="1800" b="1" dirty="0">
              <a:latin typeface="Quattrocento Sans"/>
              <a:sym typeface="Quattrocento Sans"/>
            </a:endParaRP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Desenvolvimento de sentido critico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Cultura </a:t>
            </a:r>
            <a:r>
              <a:rPr lang="pt-PT" sz="1600">
                <a:latin typeface="Quattrocento Sans"/>
                <a:sym typeface="Quattrocento Sans"/>
              </a:rPr>
              <a:t>de responsabilidade</a:t>
            </a:r>
            <a:endParaRPr lang="pt-PT" sz="1600" dirty="0">
              <a:latin typeface="Quattrocento Sans"/>
              <a:sym typeface="Quattrocento Sans"/>
            </a:endParaRP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Carga adicional de trabalho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Criação de hierarquia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endParaRPr lang="pt-PT" dirty="0"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8841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70014-4C94-4015-9A49-77A43346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01D665B-F85F-46D6-9631-53AEC54BF5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9</a:t>
            </a:fld>
            <a:endParaRPr lang="pt-PT"/>
          </a:p>
        </p:txBody>
      </p:sp>
      <p:sp>
        <p:nvSpPr>
          <p:cNvPr id="4" name="Google Shape;157;p19">
            <a:extLst>
              <a:ext uri="{FF2B5EF4-FFF2-40B4-BE49-F238E27FC236}">
                <a16:creationId xmlns:a16="http://schemas.microsoft.com/office/drawing/2014/main" id="{CA9B10DB-1215-400B-936C-BEB94492995E}"/>
              </a:ext>
            </a:extLst>
          </p:cNvPr>
          <p:cNvSpPr txBox="1">
            <a:spLocks/>
          </p:cNvSpPr>
          <p:nvPr/>
        </p:nvSpPr>
        <p:spPr>
          <a:xfrm>
            <a:off x="442944" y="1518851"/>
            <a:ext cx="3878399" cy="1367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rgbClr val="FFCD00"/>
              </a:buClr>
              <a:buSzPts val="2000"/>
            </a:pPr>
            <a:r>
              <a:rPr lang="pt-PT" sz="1800" b="1" dirty="0">
                <a:latin typeface="Quattrocento Sans"/>
                <a:sym typeface="Quattrocento Sans"/>
              </a:rPr>
              <a:t>Tradicional – Impacto na qualidade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Redução de defeitos no código produzido e consequentemente melhora a sua qualidade</a:t>
            </a:r>
          </a:p>
          <a:p>
            <a:pPr algn="ctr">
              <a:spcBef>
                <a:spcPts val="600"/>
              </a:spcBef>
              <a:buClr>
                <a:srgbClr val="FFCD00"/>
              </a:buClr>
              <a:buSzPts val="2000"/>
            </a:pPr>
            <a:endParaRPr lang="pt-PT" sz="1600" dirty="0">
              <a:latin typeface="Quattrocento Sans"/>
              <a:sym typeface="Quattrocento Sans"/>
            </a:endParaRPr>
          </a:p>
        </p:txBody>
      </p:sp>
      <p:sp>
        <p:nvSpPr>
          <p:cNvPr id="5" name="Google Shape;157;p19">
            <a:extLst>
              <a:ext uri="{FF2B5EF4-FFF2-40B4-BE49-F238E27FC236}">
                <a16:creationId xmlns:a16="http://schemas.microsoft.com/office/drawing/2014/main" id="{8AC1AC37-8B81-401C-A51D-222E00D7FB44}"/>
              </a:ext>
            </a:extLst>
          </p:cNvPr>
          <p:cNvSpPr txBox="1">
            <a:spLocks/>
          </p:cNvSpPr>
          <p:nvPr/>
        </p:nvSpPr>
        <p:spPr>
          <a:xfrm>
            <a:off x="4822659" y="1518851"/>
            <a:ext cx="3878397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rgbClr val="FFCD00"/>
              </a:buClr>
              <a:buSzPts val="2000"/>
            </a:pPr>
            <a:r>
              <a:rPr lang="pt-PT" sz="1800" b="1" dirty="0" err="1">
                <a:latin typeface="Quattrocento Sans"/>
                <a:sym typeface="Quattrocento Sans"/>
              </a:rPr>
              <a:t>Mapping</a:t>
            </a:r>
            <a:r>
              <a:rPr lang="pt-PT" sz="1800" b="1" dirty="0">
                <a:latin typeface="Quattrocento Sans"/>
                <a:sym typeface="Quattrocento Sans"/>
              </a:rPr>
              <a:t> – Impacto na qualidade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Estruturação de código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Melhoria da documentação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r>
              <a:rPr lang="pt-PT" sz="1600" dirty="0">
                <a:latin typeface="Quattrocento Sans"/>
                <a:sym typeface="Quattrocento Sans"/>
              </a:rPr>
              <a:t>Redução de defeitos antes da promoção para produção</a:t>
            </a:r>
          </a:p>
          <a:p>
            <a:pPr marL="285750" indent="-285750">
              <a:spcBef>
                <a:spcPts val="600"/>
              </a:spcBef>
              <a:buClr>
                <a:srgbClr val="FFCD00"/>
              </a:buClr>
              <a:buSzPts val="2000"/>
              <a:buFontTx/>
              <a:buChar char="-"/>
            </a:pPr>
            <a:endParaRPr lang="pt-PT" dirty="0"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771019308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516</Words>
  <Application>Microsoft Office PowerPoint</Application>
  <PresentationFormat>Apresentação no Ecrã (16:9)</PresentationFormat>
  <Paragraphs>105</Paragraphs>
  <Slides>12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Courier New</vt:lpstr>
      <vt:lpstr>Calibri</vt:lpstr>
      <vt:lpstr>Arial</vt:lpstr>
      <vt:lpstr>Quattrocento Sans</vt:lpstr>
      <vt:lpstr>Lora</vt:lpstr>
      <vt:lpstr>Viola template</vt:lpstr>
      <vt:lpstr>Análise da Qualidade de Software do projeto LAPR4</vt:lpstr>
      <vt:lpstr>Escolha do projeto a analisar</vt:lpstr>
      <vt:lpstr>Estrutura do projeto</vt:lpstr>
      <vt:lpstr>Método tradicional vs  Método de Mapping</vt:lpstr>
      <vt:lpstr>Método de Mapping</vt:lpstr>
      <vt:lpstr>Questões</vt:lpstr>
      <vt:lpstr>Comparação dos resultados da pesquisa</vt:lpstr>
      <vt:lpstr>Resultados</vt:lpstr>
      <vt:lpstr>Resultados</vt:lpstr>
      <vt:lpstr>Resultados</vt:lpstr>
      <vt:lpstr>Considerações Finais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Sofia Silva</cp:lastModifiedBy>
  <cp:revision>3</cp:revision>
  <dcterms:modified xsi:type="dcterms:W3CDTF">2019-06-06T17:44:35Z</dcterms:modified>
</cp:coreProperties>
</file>