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94" r:id="rId6"/>
    <p:sldId id="295" r:id="rId7"/>
    <p:sldId id="290" r:id="rId8"/>
    <p:sldId id="292" r:id="rId9"/>
    <p:sldId id="269" r:id="rId10"/>
    <p:sldId id="293" r:id="rId11"/>
    <p:sldId id="288" r:id="rId12"/>
    <p:sldId id="280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3C0A9-C528-EE44-AED0-57B09ED96762}" v="12" dt="2019-04-20T20:23:32.103"/>
    <p1510:client id="{30BCC9F8-117C-458C-AA14-BCF72908D8AA}" v="18" dt="2019-04-20T14:57:16.147"/>
    <p1510:client id="{318DEBF6-D8A3-47BB-B22C-FFE03C8AEA65}" v="594" dt="2019-04-20T16:29:47.377"/>
  </p1510:revLst>
</p1510:revInfo>
</file>

<file path=ppt/tableStyles.xml><?xml version="1.0" encoding="utf-8"?>
<a:tblStyleLst xmlns:a="http://schemas.openxmlformats.org/drawingml/2006/main" def="{8E6A757F-BDEB-40CD-9D96-997FC9E42D52}">
  <a:tblStyle styleId="{8E6A757F-BDEB-40CD-9D96-997FC9E42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2"/>
  </p:normalViewPr>
  <p:slideViewPr>
    <p:cSldViewPr snapToGrid="0">
      <p:cViewPr varScale="1">
        <p:scale>
          <a:sx n="142" d="100"/>
          <a:sy n="142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ilva (1150690)" userId="cb498cda-ae97-43ba-a9c1-399c1052d4a4" providerId="ADAL" clId="{318DEBF6-D8A3-47BB-B22C-FFE03C8AEA65}"/>
    <pc:docChg chg="undo custSel addSld delSld modSld sldOrd">
      <pc:chgData name="Sofia Silva (1150690)" userId="cb498cda-ae97-43ba-a9c1-399c1052d4a4" providerId="ADAL" clId="{318DEBF6-D8A3-47BB-B22C-FFE03C8AEA65}" dt="2019-04-20T16:30:47.269" v="1741" actId="403"/>
      <pc:docMkLst>
        <pc:docMk/>
      </pc:docMkLst>
      <pc:sldChg chg="addSp modSp">
        <pc:chgData name="Sofia Silva (1150690)" userId="cb498cda-ae97-43ba-a9c1-399c1052d4a4" providerId="ADAL" clId="{318DEBF6-D8A3-47BB-B22C-FFE03C8AEA65}" dt="2019-04-20T10:10:28.764" v="297" actId="1076"/>
        <pc:sldMkLst>
          <pc:docMk/>
          <pc:sldMk cId="0" sldId="256"/>
        </pc:sldMkLst>
        <pc:spChg chg="add mod">
          <ac:chgData name="Sofia Silva (1150690)" userId="cb498cda-ae97-43ba-a9c1-399c1052d4a4" providerId="ADAL" clId="{318DEBF6-D8A3-47BB-B22C-FFE03C8AEA65}" dt="2019-04-20T10:08:44.808" v="117" actId="1076"/>
          <ac:spMkLst>
            <pc:docMk/>
            <pc:sldMk cId="0" sldId="256"/>
            <ac:spMk id="12" creationId="{1CF6C40E-9683-4CE3-95FB-900AB234CEE1}"/>
          </ac:spMkLst>
        </pc:spChg>
        <pc:spChg chg="add mod">
          <ac:chgData name="Sofia Silva (1150690)" userId="cb498cda-ae97-43ba-a9c1-399c1052d4a4" providerId="ADAL" clId="{318DEBF6-D8A3-47BB-B22C-FFE03C8AEA65}" dt="2019-04-20T10:09:47.623" v="208" actId="14100"/>
          <ac:spMkLst>
            <pc:docMk/>
            <pc:sldMk cId="0" sldId="256"/>
            <ac:spMk id="13" creationId="{D06FEFC9-DCBE-4E12-8A0A-50CCB5ADCB41}"/>
          </ac:spMkLst>
        </pc:spChg>
        <pc:spChg chg="add mod">
          <ac:chgData name="Sofia Silva (1150690)" userId="cb498cda-ae97-43ba-a9c1-399c1052d4a4" providerId="ADAL" clId="{318DEBF6-D8A3-47BB-B22C-FFE03C8AEA65}" dt="2019-04-20T10:10:28.764" v="297" actId="1076"/>
          <ac:spMkLst>
            <pc:docMk/>
            <pc:sldMk cId="0" sldId="256"/>
            <ac:spMk id="14" creationId="{970E32AD-1BA7-4186-A64A-F76C2AB207E5}"/>
          </ac:spMkLst>
        </pc:spChg>
        <pc:spChg chg="mod">
          <ac:chgData name="Sofia Silva (1150690)" userId="cb498cda-ae97-43ba-a9c1-399c1052d4a4" providerId="ADAL" clId="{318DEBF6-D8A3-47BB-B22C-FFE03C8AEA65}" dt="2019-04-20T10:07:02.715" v="1" actId="14100"/>
          <ac:spMkLst>
            <pc:docMk/>
            <pc:sldMk cId="0" sldId="256"/>
            <ac:spMk id="71" creationId="{00000000-0000-0000-0000-000000000000}"/>
          </ac:spMkLst>
        </pc:spChg>
      </pc:sldChg>
      <pc:sldChg chg="addSp delSp modSp">
        <pc:chgData name="Sofia Silva (1150690)" userId="cb498cda-ae97-43ba-a9c1-399c1052d4a4" providerId="ADAL" clId="{318DEBF6-D8A3-47BB-B22C-FFE03C8AEA65}" dt="2019-04-20T16:24:17.354" v="1708" actId="1076"/>
        <pc:sldMkLst>
          <pc:docMk/>
          <pc:sldMk cId="0" sldId="257"/>
        </pc:sldMkLst>
        <pc:spChg chg="del">
          <ac:chgData name="Sofia Silva (1150690)" userId="cb498cda-ae97-43ba-a9c1-399c1052d4a4" providerId="ADAL" clId="{318DEBF6-D8A3-47BB-B22C-FFE03C8AEA65}" dt="2019-04-20T10:10:44.445" v="298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6:23:54.381" v="1704" actId="107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4:57:17.612" v="379" actId="114"/>
          <ac:spMkLst>
            <pc:docMk/>
            <pc:sldMk cId="0" sldId="257"/>
            <ac:spMk id="94" creationId="{00000000-0000-0000-0000-000000000000}"/>
          </ac:spMkLst>
        </pc:spChg>
        <pc:grpChg chg="add mod">
          <ac:chgData name="Sofia Silva (1150690)" userId="cb498cda-ae97-43ba-a9c1-399c1052d4a4" providerId="ADAL" clId="{318DEBF6-D8A3-47BB-B22C-FFE03C8AEA65}" dt="2019-04-20T16:24:17.354" v="1708" actId="1076"/>
          <ac:grpSpMkLst>
            <pc:docMk/>
            <pc:sldMk cId="0" sldId="257"/>
            <ac:grpSpMk id="12" creationId="{78774734-9BC7-43B0-ABD0-138BF13D48B8}"/>
          </ac:grpSpMkLst>
        </pc:grpChg>
        <pc:grpChg chg="add mod">
          <ac:chgData name="Sofia Silva (1150690)" userId="cb498cda-ae97-43ba-a9c1-399c1052d4a4" providerId="ADAL" clId="{318DEBF6-D8A3-47BB-B22C-FFE03C8AEA65}" dt="2019-04-20T16:24:08.650" v="1707" actId="1076"/>
          <ac:grpSpMkLst>
            <pc:docMk/>
            <pc:sldMk cId="0" sldId="257"/>
            <ac:grpSpMk id="20" creationId="{F1F595D5-7E51-47B3-88DE-B5AF4F74172F}"/>
          </ac:grpSpMkLst>
        </pc:grpChg>
      </pc:sldChg>
      <pc:sldChg chg="addSp delSp modSp">
        <pc:chgData name="Sofia Silva (1150690)" userId="cb498cda-ae97-43ba-a9c1-399c1052d4a4" providerId="ADAL" clId="{318DEBF6-D8A3-47BB-B22C-FFE03C8AEA65}" dt="2019-04-20T15:09:39.266" v="875" actId="1076"/>
        <pc:sldMkLst>
          <pc:docMk/>
          <pc:sldMk cId="0" sldId="268"/>
        </pc:sldMkLst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6" creationId="{B80349FF-717A-402D-AEE5-A86B219E9E11}"/>
          </ac:spMkLst>
        </pc:spChg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8" creationId="{50D9BF46-8349-416E-9510-499961E5C854}"/>
          </ac:spMkLst>
        </pc:spChg>
        <pc:spChg chg="add mod">
          <ac:chgData name="Sofia Silva (1150690)" userId="cb498cda-ae97-43ba-a9c1-399c1052d4a4" providerId="ADAL" clId="{318DEBF6-D8A3-47BB-B22C-FFE03C8AEA65}" dt="2019-04-20T15:08:49.795" v="870" actId="164"/>
          <ac:spMkLst>
            <pc:docMk/>
            <pc:sldMk cId="0" sldId="268"/>
            <ac:spMk id="39" creationId="{10378D16-7F3B-4F95-AEAE-DC7908145558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3" creationId="{00000000-0000-0000-0000-000000000000}"/>
          </ac:spMkLst>
        </pc:spChg>
        <pc:spChg chg="del mod topLvl">
          <ac:chgData name="Sofia Silva (1150690)" userId="cb498cda-ae97-43ba-a9c1-399c1052d4a4" providerId="ADAL" clId="{318DEBF6-D8A3-47BB-B22C-FFE03C8AEA65}" dt="2019-04-20T15:07:26.677" v="830" actId="478"/>
          <ac:spMkLst>
            <pc:docMk/>
            <pc:sldMk cId="0" sldId="268"/>
            <ac:spMk id="23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7:53.013" v="857" actId="1076"/>
          <ac:spMkLst>
            <pc:docMk/>
            <pc:sldMk cId="0" sldId="268"/>
            <ac:spMk id="236" creationId="{00000000-0000-0000-0000-000000000000}"/>
          </ac:spMkLst>
        </pc:spChg>
        <pc:spChg chg="add del mod topLvl">
          <ac:chgData name="Sofia Silva (1150690)" userId="cb498cda-ae97-43ba-a9c1-399c1052d4a4" providerId="ADAL" clId="{318DEBF6-D8A3-47BB-B22C-FFE03C8AEA65}" dt="2019-04-20T15:08:16.535" v="863" actId="478"/>
          <ac:spMkLst>
            <pc:docMk/>
            <pc:sldMk cId="0" sldId="268"/>
            <ac:spMk id="23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8:36.812" v="868" actId="1076"/>
          <ac:spMkLst>
            <pc:docMk/>
            <pc:sldMk cId="0" sldId="268"/>
            <ac:spMk id="238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3" creationId="{00000000-0000-0000-0000-000000000000}"/>
          </ac:spMkLst>
        </pc:spChg>
        <pc:spChg chg="del mod">
          <ac:chgData name="Sofia Silva (1150690)" userId="cb498cda-ae97-43ba-a9c1-399c1052d4a4" providerId="ADAL" clId="{318DEBF6-D8A3-47BB-B22C-FFE03C8AEA65}" dt="2019-04-20T15:01:39.976" v="606" actId="478"/>
          <ac:spMkLst>
            <pc:docMk/>
            <pc:sldMk cId="0" sldId="268"/>
            <ac:spMk id="244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6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47.819" v="710" actId="1076"/>
          <ac:spMkLst>
            <pc:docMk/>
            <pc:sldMk cId="0" sldId="268"/>
            <ac:spMk id="24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34.520" v="708" actId="1076"/>
          <ac:spMkLst>
            <pc:docMk/>
            <pc:sldMk cId="0" sldId="268"/>
            <ac:spMk id="25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16.216" v="767" actId="1076"/>
          <ac:spMkLst>
            <pc:docMk/>
            <pc:sldMk cId="0" sldId="268"/>
            <ac:spMk id="25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5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56.635" v="811" actId="1076"/>
          <ac:spMkLst>
            <pc:docMk/>
            <pc:sldMk cId="0" sldId="268"/>
            <ac:spMk id="253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33.337" v="783" actId="20577"/>
          <ac:spMkLst>
            <pc:docMk/>
            <pc:sldMk cId="0" sldId="268"/>
            <ac:spMk id="255" creationId="{00000000-0000-0000-0000-000000000000}"/>
          </ac:spMkLst>
        </pc:spChg>
        <pc:grpChg chg="add mod ord">
          <ac:chgData name="Sofia Silva (1150690)" userId="cb498cda-ae97-43ba-a9c1-399c1052d4a4" providerId="ADAL" clId="{318DEBF6-D8A3-47BB-B22C-FFE03C8AEA65}" dt="2019-04-20T15:09:11.929" v="873" actId="164"/>
          <ac:grpSpMkLst>
            <pc:docMk/>
            <pc:sldMk cId="0" sldId="268"/>
            <ac:grpSpMk id="3" creationId="{B34F6E3B-890F-4188-A156-A5F48CED906E}"/>
          </ac:grpSpMkLst>
        </pc:grpChg>
        <pc:grpChg chg="add mod">
          <ac:chgData name="Sofia Silva (1150690)" userId="cb498cda-ae97-43ba-a9c1-399c1052d4a4" providerId="ADAL" clId="{318DEBF6-D8A3-47BB-B22C-FFE03C8AEA65}" dt="2019-04-20T15:09:39.266" v="875" actId="1076"/>
          <ac:grpSpMkLst>
            <pc:docMk/>
            <pc:sldMk cId="0" sldId="268"/>
            <ac:grpSpMk id="4" creationId="{9E14D542-F0EB-4A7F-B328-E35FA18C5190}"/>
          </ac:grpSpMkLst>
        </pc:grpChg>
        <pc:grpChg chg="add del mod">
          <ac:chgData name="Sofia Silva (1150690)" userId="cb498cda-ae97-43ba-a9c1-399c1052d4a4" providerId="ADAL" clId="{318DEBF6-D8A3-47BB-B22C-FFE03C8AEA65}" dt="2019-04-20T15:08:49.795" v="870" actId="164"/>
          <ac:grpSpMkLst>
            <pc:docMk/>
            <pc:sldMk cId="0" sldId="268"/>
            <ac:grpSpMk id="226" creationId="{00000000-0000-0000-0000-000000000000}"/>
          </ac:grpSpMkLst>
        </pc:grpChg>
        <pc:graphicFrameChg chg="add del mod">
          <ac:chgData name="Sofia Silva (1150690)" userId="cb498cda-ae97-43ba-a9c1-399c1052d4a4" providerId="ADAL" clId="{318DEBF6-D8A3-47BB-B22C-FFE03C8AEA65}" dt="2019-04-20T15:03:34.659" v="618" actId="1032"/>
          <ac:graphicFrameMkLst>
            <pc:docMk/>
            <pc:sldMk cId="0" sldId="268"/>
            <ac:graphicFrameMk id="2" creationId="{D86D1268-AB65-4CF9-8782-29CE055FC73E}"/>
          </ac:graphicFrameMkLst>
        </pc:graphicFrame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1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2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7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8" creationId="{00000000-0000-0000-0000-000000000000}"/>
          </ac:picMkLst>
        </pc:picChg>
      </pc:sldChg>
      <pc:sldChg chg="addSp modSp">
        <pc:chgData name="Sofia Silva (1150690)" userId="cb498cda-ae97-43ba-a9c1-399c1052d4a4" providerId="ADAL" clId="{318DEBF6-D8A3-47BB-B22C-FFE03C8AEA65}" dt="2019-04-20T16:25:27.824" v="1733" actId="1076"/>
        <pc:sldMkLst>
          <pc:docMk/>
          <pc:sldMk cId="0" sldId="269"/>
        </pc:sldMkLst>
        <pc:spChg chg="add mod">
          <ac:chgData name="Sofia Silva (1150690)" userId="cb498cda-ae97-43ba-a9c1-399c1052d4a4" providerId="ADAL" clId="{318DEBF6-D8A3-47BB-B22C-FFE03C8AEA65}" dt="2019-04-20T16:25:27.824" v="1733" actId="1076"/>
          <ac:spMkLst>
            <pc:docMk/>
            <pc:sldMk cId="0" sldId="269"/>
            <ac:spMk id="10" creationId="{2189847E-86B1-4E7B-B732-54FF6B580162}"/>
          </ac:spMkLst>
        </pc:spChg>
        <pc:spChg chg="add mod">
          <ac:chgData name="Sofia Silva (1150690)" userId="cb498cda-ae97-43ba-a9c1-399c1052d4a4" providerId="ADAL" clId="{318DEBF6-D8A3-47BB-B22C-FFE03C8AEA65}" dt="2019-04-20T16:25:21.077" v="1722" actId="1037"/>
          <ac:spMkLst>
            <pc:docMk/>
            <pc:sldMk cId="0" sldId="269"/>
            <ac:spMk id="11" creationId="{B307B32E-AF58-4C1C-B61B-DDFC2D8818CB}"/>
          </ac:spMkLst>
        </pc:spChg>
        <pc:graphicFrameChg chg="mod modGraphic">
          <ac:chgData name="Sofia Silva (1150690)" userId="cb498cda-ae97-43ba-a9c1-399c1052d4a4" providerId="ADAL" clId="{318DEBF6-D8A3-47BB-B22C-FFE03C8AEA65}" dt="2019-04-20T15:11:06.419" v="885" actId="20577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Sofia Silva (1150690)" userId="cb498cda-ae97-43ba-a9c1-399c1052d4a4" providerId="ADAL" clId="{318DEBF6-D8A3-47BB-B22C-FFE03C8AEA65}" dt="2019-04-20T16:06:14.982" v="1293" actId="2696"/>
        <pc:sldMkLst>
          <pc:docMk/>
          <pc:sldMk cId="0" sldId="274"/>
        </pc:sldMkLst>
      </pc:sldChg>
      <pc:sldChg chg="modSp">
        <pc:chgData name="Sofia Silva (1150690)" userId="cb498cda-ae97-43ba-a9c1-399c1052d4a4" providerId="ADAL" clId="{318DEBF6-D8A3-47BB-B22C-FFE03C8AEA65}" dt="2019-04-20T10:13:17.728" v="368" actId="13822"/>
        <pc:sldMkLst>
          <pc:docMk/>
          <pc:sldMk cId="0" sldId="283"/>
        </pc:sldMkLst>
        <pc:spChg chg="mod">
          <ac:chgData name="Sofia Silva (1150690)" userId="cb498cda-ae97-43ba-a9c1-399c1052d4a4" providerId="ADAL" clId="{318DEBF6-D8A3-47BB-B22C-FFE03C8AEA65}" dt="2019-04-20T10:13:17.728" v="368" actId="13822"/>
          <ac:spMkLst>
            <pc:docMk/>
            <pc:sldMk cId="0" sldId="283"/>
            <ac:spMk id="682" creationId="{00000000-0000-0000-0000-000000000000}"/>
          </ac:spMkLst>
        </pc:spChg>
      </pc:sldChg>
      <pc:sldChg chg="addSp modSp add">
        <pc:chgData name="Sofia Silva (1150690)" userId="cb498cda-ae97-43ba-a9c1-399c1052d4a4" providerId="ADAL" clId="{318DEBF6-D8A3-47BB-B22C-FFE03C8AEA65}" dt="2019-04-20T16:19:44.161" v="1657" actId="20577"/>
        <pc:sldMkLst>
          <pc:docMk/>
          <pc:sldMk cId="3788412057" sldId="286"/>
        </pc:sldMkLst>
        <pc:spChg chg="mod">
          <ac:chgData name="Sofia Silva (1150690)" userId="cb498cda-ae97-43ba-a9c1-399c1052d4a4" providerId="ADAL" clId="{318DEBF6-D8A3-47BB-B22C-FFE03C8AEA65}" dt="2019-04-20T15:23:11.730" v="896" actId="20577"/>
          <ac:spMkLst>
            <pc:docMk/>
            <pc:sldMk cId="3788412057" sldId="286"/>
            <ac:spMk id="2" creationId="{7D870014-4C94-4015-9A49-77A43346CF28}"/>
          </ac:spMkLst>
        </pc:spChg>
        <pc:spChg chg="add mod">
          <ac:chgData name="Sofia Silva (1150690)" userId="cb498cda-ae97-43ba-a9c1-399c1052d4a4" providerId="ADAL" clId="{318DEBF6-D8A3-47BB-B22C-FFE03C8AEA65}" dt="2019-04-20T16:19:44.161" v="1657" actId="20577"/>
          <ac:spMkLst>
            <pc:docMk/>
            <pc:sldMk cId="3788412057" sldId="286"/>
            <ac:spMk id="4" creationId="{CA9B10DB-1215-400B-936C-BEB94492995E}"/>
          </ac:spMkLst>
        </pc:spChg>
        <pc:spChg chg="add mod">
          <ac:chgData name="Sofia Silva (1150690)" userId="cb498cda-ae97-43ba-a9c1-399c1052d4a4" providerId="ADAL" clId="{318DEBF6-D8A3-47BB-B22C-FFE03C8AEA65}" dt="2019-04-20T15:38:09.528" v="1286" actId="14100"/>
          <ac:spMkLst>
            <pc:docMk/>
            <pc:sldMk cId="3788412057" sldId="286"/>
            <ac:spMk id="5" creationId="{8AC1AC37-8B81-401C-A51D-222E00D7FB44}"/>
          </ac:spMkLst>
        </pc:spChg>
      </pc:sldChg>
      <pc:sldChg chg="add del">
        <pc:chgData name="Sofia Silva (1150690)" userId="cb498cda-ae97-43ba-a9c1-399c1052d4a4" providerId="ADAL" clId="{318DEBF6-D8A3-47BB-B22C-FFE03C8AEA65}" dt="2019-04-20T15:30:58.920" v="1016" actId="2696"/>
        <pc:sldMkLst>
          <pc:docMk/>
          <pc:sldMk cId="1925512714" sldId="287"/>
        </pc:sldMkLst>
      </pc:sldChg>
      <pc:sldChg chg="modSp add">
        <pc:chgData name="Sofia Silva (1150690)" userId="cb498cda-ae97-43ba-a9c1-399c1052d4a4" providerId="ADAL" clId="{318DEBF6-D8A3-47BB-B22C-FFE03C8AEA65}" dt="2019-04-20T16:29:51.771" v="1740" actId="14100"/>
        <pc:sldMkLst>
          <pc:docMk/>
          <pc:sldMk cId="2771019308" sldId="288"/>
        </pc:sldMkLst>
        <pc:spChg chg="mod">
          <ac:chgData name="Sofia Silva (1150690)" userId="cb498cda-ae97-43ba-a9c1-399c1052d4a4" providerId="ADAL" clId="{318DEBF6-D8A3-47BB-B22C-FFE03C8AEA65}" dt="2019-04-20T16:29:51.771" v="1740" actId="14100"/>
          <ac:spMkLst>
            <pc:docMk/>
            <pc:sldMk cId="2771019308" sldId="288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5:38:38.632" v="1290" actId="14100"/>
          <ac:spMkLst>
            <pc:docMk/>
            <pc:sldMk cId="2771019308" sldId="288"/>
            <ac:spMk id="5" creationId="{8AC1AC37-8B81-401C-A51D-222E00D7FB44}"/>
          </ac:spMkLst>
        </pc:spChg>
      </pc:sldChg>
      <pc:sldChg chg="modSp add">
        <pc:chgData name="Sofia Silva (1150690)" userId="cb498cda-ae97-43ba-a9c1-399c1052d4a4" providerId="ADAL" clId="{318DEBF6-D8A3-47BB-B22C-FFE03C8AEA65}" dt="2019-04-20T16:30:47.269" v="1741" actId="403"/>
        <pc:sldMkLst>
          <pc:docMk/>
          <pc:sldMk cId="3371177280" sldId="289"/>
        </pc:sldMkLst>
        <pc:spChg chg="mod">
          <ac:chgData name="Sofia Silva (1150690)" userId="cb498cda-ae97-43ba-a9c1-399c1052d4a4" providerId="ADAL" clId="{318DEBF6-D8A3-47BB-B22C-FFE03C8AEA65}" dt="2019-04-20T16:30:47.269" v="1741" actId="403"/>
          <ac:spMkLst>
            <pc:docMk/>
            <pc:sldMk cId="3371177280" sldId="289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6:14:12.457" v="1415" actId="20577"/>
          <ac:spMkLst>
            <pc:docMk/>
            <pc:sldMk cId="3371177280" sldId="289"/>
            <ac:spMk id="5" creationId="{8AC1AC37-8B81-401C-A51D-222E00D7FB44}"/>
          </ac:spMkLst>
        </pc:spChg>
      </pc:sldChg>
      <pc:sldChg chg="delSp modSp add ord">
        <pc:chgData name="Sofia Silva (1150690)" userId="cb498cda-ae97-43ba-a9c1-399c1052d4a4" providerId="ADAL" clId="{318DEBF6-D8A3-47BB-B22C-FFE03C8AEA65}" dt="2019-04-20T16:21:54.254" v="1698" actId="20577"/>
        <pc:sldMkLst>
          <pc:docMk/>
          <pc:sldMk cId="1461891723" sldId="290"/>
        </pc:sldMkLst>
        <pc:spChg chg="mod">
          <ac:chgData name="Sofia Silva (1150690)" userId="cb498cda-ae97-43ba-a9c1-399c1052d4a4" providerId="ADAL" clId="{318DEBF6-D8A3-47BB-B22C-FFE03C8AEA65}" dt="2019-04-20T16:21:54.254" v="1698" actId="20577"/>
          <ac:spMkLst>
            <pc:docMk/>
            <pc:sldMk cId="1461891723" sldId="290"/>
            <ac:spMk id="2" creationId="{BC89282F-F594-4EA7-B84D-3DDC5B550282}"/>
          </ac:spMkLst>
        </pc:spChg>
        <pc:spChg chg="mod">
          <ac:chgData name="Sofia Silva (1150690)" userId="cb498cda-ae97-43ba-a9c1-399c1052d4a4" providerId="ADAL" clId="{318DEBF6-D8A3-47BB-B22C-FFE03C8AEA65}" dt="2019-04-20T16:21:45.893" v="1688" actId="1076"/>
          <ac:spMkLst>
            <pc:docMk/>
            <pc:sldMk cId="1461891723" sldId="290"/>
            <ac:spMk id="3" creationId="{143B4DB5-8058-45DE-870A-1AC9EA533247}"/>
          </ac:spMkLst>
        </pc:spChg>
        <pc:spChg chg="del">
          <ac:chgData name="Sofia Silva (1150690)" userId="cb498cda-ae97-43ba-a9c1-399c1052d4a4" providerId="ADAL" clId="{318DEBF6-D8A3-47BB-B22C-FFE03C8AEA65}" dt="2019-04-20T16:21:07.613" v="1681" actId="478"/>
          <ac:spMkLst>
            <pc:docMk/>
            <pc:sldMk cId="1461891723" sldId="290"/>
            <ac:spMk id="4" creationId="{4732D044-EE98-4298-9E68-124782A7F64D}"/>
          </ac:spMkLst>
        </pc:spChg>
      </pc:sldChg>
      <pc:sldMasterChg chg="delSldLayout">
        <pc:chgData name="Sofia Silva (1150690)" userId="cb498cda-ae97-43ba-a9c1-399c1052d4a4" providerId="ADAL" clId="{318DEBF6-D8A3-47BB-B22C-FFE03C8AEA65}" dt="2019-04-20T16:06:14.984" v="1294" actId="2696"/>
        <pc:sldMasterMkLst>
          <pc:docMk/>
          <pc:sldMasterMk cId="0" sldId="2147483658"/>
        </pc:sldMasterMkLst>
        <pc:sldLayoutChg chg="del">
          <pc:chgData name="Sofia Silva (1150690)" userId="cb498cda-ae97-43ba-a9c1-399c1052d4a4" providerId="ADAL" clId="{318DEBF6-D8A3-47BB-B22C-FFE03C8AEA65}" dt="2019-04-20T16:06:14.984" v="1294" actId="2696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João Cardoso (1150943)" userId="13327bf5-3d97-4c56-8683-710f330e1bd6" providerId="ADAL" clId="{30BCC9F8-117C-458C-AA14-BCF72908D8AA}"/>
    <pc:docChg chg="undo custSel addSld delSld modSld sldOrd">
      <pc:chgData name="João Cardoso (1150943)" userId="13327bf5-3d97-4c56-8683-710f330e1bd6" providerId="ADAL" clId="{30BCC9F8-117C-458C-AA14-BCF72908D8AA}" dt="2019-04-20T16:01:29.555" v="2856" actId="20577"/>
      <pc:docMkLst>
        <pc:docMk/>
      </pc:docMkLst>
      <pc:sldChg chg="modNotesTx">
        <pc:chgData name="João Cardoso (1150943)" userId="13327bf5-3d97-4c56-8683-710f330e1bd6" providerId="ADAL" clId="{30BCC9F8-117C-458C-AA14-BCF72908D8AA}" dt="2019-04-20T14:00:47.889" v="752" actId="20577"/>
        <pc:sldMkLst>
          <pc:docMk/>
          <pc:sldMk cId="0" sldId="256"/>
        </pc:sldMkLst>
      </pc:sldChg>
      <pc:sldChg chg="modSp ord">
        <pc:chgData name="João Cardoso (1150943)" userId="13327bf5-3d97-4c56-8683-710f330e1bd6" providerId="ADAL" clId="{30BCC9F8-117C-458C-AA14-BCF72908D8AA}" dt="2019-04-20T14:04:24.014" v="1042" actId="20577"/>
        <pc:sldMkLst>
          <pc:docMk/>
          <pc:sldMk cId="0" sldId="257"/>
        </pc:sldMkLst>
        <pc:spChg chg="mod">
          <ac:chgData name="João Cardoso (1150943)" userId="13327bf5-3d97-4c56-8683-710f330e1bd6" providerId="ADAL" clId="{30BCC9F8-117C-458C-AA14-BCF72908D8AA}" dt="2019-04-20T13:52:54.452" v="1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4:24.014" v="1042" actId="20577"/>
          <ac:spMkLst>
            <pc:docMk/>
            <pc:sldMk cId="0" sldId="257"/>
            <ac:spMk id="93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3:57:59.823" v="368" actId="2696"/>
        <pc:sldMkLst>
          <pc:docMk/>
          <pc:sldMk cId="0" sldId="258"/>
        </pc:sldMkLst>
      </pc:sldChg>
      <pc:sldChg chg="addSp delSp modSp">
        <pc:chgData name="João Cardoso (1150943)" userId="13327bf5-3d97-4c56-8683-710f330e1bd6" providerId="ADAL" clId="{30BCC9F8-117C-458C-AA14-BCF72908D8AA}" dt="2019-04-20T13:59:00.179" v="419" actId="1076"/>
        <pc:sldMkLst>
          <pc:docMk/>
          <pc:sldMk cId="0" sldId="259"/>
        </pc:sldMkLst>
        <pc:spChg chg="add del mod">
          <ac:chgData name="João Cardoso (1150943)" userId="13327bf5-3d97-4c56-8683-710f330e1bd6" providerId="ADAL" clId="{30BCC9F8-117C-458C-AA14-BCF72908D8AA}" dt="2019-04-20T13:58:45.585" v="416" actId="478"/>
          <ac:spMkLst>
            <pc:docMk/>
            <pc:sldMk cId="0" sldId="259"/>
            <ac:spMk id="3" creationId="{3157E503-7D81-46E4-81C1-5506BAA66A04}"/>
          </ac:spMkLst>
        </pc:spChg>
        <pc:spChg chg="mod">
          <ac:chgData name="João Cardoso (1150943)" userId="13327bf5-3d97-4c56-8683-710f330e1bd6" providerId="ADAL" clId="{30BCC9F8-117C-458C-AA14-BCF72908D8AA}" dt="2019-04-20T13:59:00.179" v="419" actId="1076"/>
          <ac:spMkLst>
            <pc:docMk/>
            <pc:sldMk cId="0" sldId="259"/>
            <ac:spMk id="11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3:58:43.478" v="415" actId="478"/>
          <ac:spMkLst>
            <pc:docMk/>
            <pc:sldMk cId="0" sldId="259"/>
            <ac:spMk id="111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28:19.236" v="1361" actId="2696"/>
        <pc:sldMkLst>
          <pc:docMk/>
          <pc:sldMk cId="0" sldId="260"/>
        </pc:sldMkLst>
      </pc:sldChg>
      <pc:sldChg chg="addSp delSp modSp ord">
        <pc:chgData name="João Cardoso (1150943)" userId="13327bf5-3d97-4c56-8683-710f330e1bd6" providerId="ADAL" clId="{30BCC9F8-117C-458C-AA14-BCF72908D8AA}" dt="2019-04-20T14:27:11.114" v="1359" actId="255"/>
        <pc:sldMkLst>
          <pc:docMk/>
          <pc:sldMk cId="0" sldId="261"/>
        </pc:sldMkLst>
        <pc:spChg chg="add del mod">
          <ac:chgData name="João Cardoso (1150943)" userId="13327bf5-3d97-4c56-8683-710f330e1bd6" providerId="ADAL" clId="{30BCC9F8-117C-458C-AA14-BCF72908D8AA}" dt="2019-04-20T14:25:03.460" v="1336" actId="478"/>
          <ac:spMkLst>
            <pc:docMk/>
            <pc:sldMk cId="0" sldId="261"/>
            <ac:spMk id="3" creationId="{54E2A44A-490C-499A-8778-199F94F01681}"/>
          </ac:spMkLst>
        </pc:spChg>
        <pc:spChg chg="add mod">
          <ac:chgData name="João Cardoso (1150943)" userId="13327bf5-3d97-4c56-8683-710f330e1bd6" providerId="ADAL" clId="{30BCC9F8-117C-458C-AA14-BCF72908D8AA}" dt="2019-04-20T14:27:11.114" v="1359" actId="255"/>
          <ac:spMkLst>
            <pc:docMk/>
            <pc:sldMk cId="0" sldId="261"/>
            <ac:spMk id="10" creationId="{AF1C85AA-38C8-46D6-86A7-52DAF8680D83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1" creationId="{0747B765-DEDE-4D5C-B6CC-D17E4341A3FA}"/>
          </ac:spMkLst>
        </pc:spChg>
        <pc:spChg chg="add mod">
          <ac:chgData name="João Cardoso (1150943)" userId="13327bf5-3d97-4c56-8683-710f330e1bd6" providerId="ADAL" clId="{30BCC9F8-117C-458C-AA14-BCF72908D8AA}" dt="2019-04-20T14:27:06.590" v="1358" actId="255"/>
          <ac:spMkLst>
            <pc:docMk/>
            <pc:sldMk cId="0" sldId="261"/>
            <ac:spMk id="12" creationId="{80ADBFA9-145A-488D-AE78-14F154AABDEB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5" creationId="{25A945E1-24A3-478F-878A-CDED2E56F36F}"/>
          </ac:spMkLst>
        </pc:spChg>
        <pc:spChg chg="mod">
          <ac:chgData name="João Cardoso (1150943)" userId="13327bf5-3d97-4c56-8683-710f330e1bd6" providerId="ADAL" clId="{30BCC9F8-117C-458C-AA14-BCF72908D8AA}" dt="2019-04-20T14:07:29.106" v="1100" actId="20577"/>
          <ac:spMkLst>
            <pc:docMk/>
            <pc:sldMk cId="0" sldId="261"/>
            <ac:spMk id="124" creationId="{00000000-0000-0000-0000-000000000000}"/>
          </ac:spMkLst>
        </pc:spChg>
        <pc:spChg chg="del mod">
          <ac:chgData name="João Cardoso (1150943)" userId="13327bf5-3d97-4c56-8683-710f330e1bd6" providerId="ADAL" clId="{30BCC9F8-117C-458C-AA14-BCF72908D8AA}" dt="2019-04-20T14:25:01.134" v="1335" actId="478"/>
          <ac:spMkLst>
            <pc:docMk/>
            <pc:sldMk cId="0" sldId="261"/>
            <ac:spMk id="125" creationId="{00000000-0000-0000-0000-000000000000}"/>
          </ac:spMkLst>
        </pc:sp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3" creationId="{346C5F8C-1F14-44BA-ADEE-358A7FAB2EF5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4" creationId="{56B8C6B5-F009-49CA-831E-8C09094D915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6" creationId="{465BA366-50CD-4C58-9373-41DBEBDE938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7" creationId="{886BBBD5-02F6-4C3B-AB1F-4E68F4F54992}"/>
          </ac:cxnSpMkLst>
        </pc:cxnChg>
      </pc:sldChg>
      <pc:sldChg chg="del">
        <pc:chgData name="João Cardoso (1150943)" userId="13327bf5-3d97-4c56-8683-710f330e1bd6" providerId="ADAL" clId="{30BCC9F8-117C-458C-AA14-BCF72908D8AA}" dt="2019-04-20T14:28:23.453" v="1363" actId="2696"/>
        <pc:sldMkLst>
          <pc:docMk/>
          <pc:sldMk cId="0" sldId="262"/>
        </pc:sldMkLst>
      </pc:sldChg>
      <pc:sldChg chg="modSp">
        <pc:chgData name="João Cardoso (1150943)" userId="13327bf5-3d97-4c56-8683-710f330e1bd6" providerId="ADAL" clId="{30BCC9F8-117C-458C-AA14-BCF72908D8AA}" dt="2019-04-20T14:44:55.628" v="1804" actId="1076"/>
        <pc:sldMkLst>
          <pc:docMk/>
          <pc:sldMk cId="0" sldId="263"/>
        </pc:sldMkLst>
        <pc:spChg chg="mod">
          <ac:chgData name="João Cardoso (1150943)" userId="13327bf5-3d97-4c56-8683-710f330e1bd6" providerId="ADAL" clId="{30BCC9F8-117C-458C-AA14-BCF72908D8AA}" dt="2019-04-20T14:44:43.513" v="1802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28:58.168" v="140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44:55.628" v="1804" actId="1076"/>
          <ac:spMkLst>
            <pc:docMk/>
            <pc:sldMk cId="0" sldId="263"/>
            <ac:spMk id="159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5:10.901" v="1805" actId="2696"/>
        <pc:sldMkLst>
          <pc:docMk/>
          <pc:sldMk cId="0" sldId="264"/>
        </pc:sldMkLst>
      </pc:sldChg>
      <pc:sldChg chg="del">
        <pc:chgData name="João Cardoso (1150943)" userId="13327bf5-3d97-4c56-8683-710f330e1bd6" providerId="ADAL" clId="{30BCC9F8-117C-458C-AA14-BCF72908D8AA}" dt="2019-04-20T14:45:20.418" v="1806" actId="2696"/>
        <pc:sldMkLst>
          <pc:docMk/>
          <pc:sldMk cId="0" sldId="265"/>
        </pc:sldMkLst>
      </pc:sldChg>
      <pc:sldChg chg="del">
        <pc:chgData name="João Cardoso (1150943)" userId="13327bf5-3d97-4c56-8683-710f330e1bd6" providerId="ADAL" clId="{30BCC9F8-117C-458C-AA14-BCF72908D8AA}" dt="2019-04-20T14:45:22.862" v="1807" actId="2696"/>
        <pc:sldMkLst>
          <pc:docMk/>
          <pc:sldMk cId="0" sldId="266"/>
        </pc:sldMkLst>
      </pc:sldChg>
      <pc:sldChg chg="del">
        <pc:chgData name="João Cardoso (1150943)" userId="13327bf5-3d97-4c56-8683-710f330e1bd6" providerId="ADAL" clId="{30BCC9F8-117C-458C-AA14-BCF72908D8AA}" dt="2019-04-20T14:45:28.584" v="1808" actId="2696"/>
        <pc:sldMkLst>
          <pc:docMk/>
          <pc:sldMk cId="0" sldId="267"/>
        </pc:sldMkLst>
      </pc:sldChg>
      <pc:sldChg chg="delSp modSp">
        <pc:chgData name="João Cardoso (1150943)" userId="13327bf5-3d97-4c56-8683-710f330e1bd6" providerId="ADAL" clId="{30BCC9F8-117C-458C-AA14-BCF72908D8AA}" dt="2019-04-20T14:55:14.469" v="2209" actId="1076"/>
        <pc:sldMkLst>
          <pc:docMk/>
          <pc:sldMk cId="0" sldId="268"/>
        </pc:sldMkLst>
        <pc:spChg chg="mod">
          <ac:chgData name="João Cardoso (1150943)" userId="13327bf5-3d97-4c56-8683-710f330e1bd6" providerId="ADAL" clId="{30BCC9F8-117C-458C-AA14-BCF72908D8AA}" dt="2019-04-20T14:45:49.080" v="1835" actId="20577"/>
          <ac:spMkLst>
            <pc:docMk/>
            <pc:sldMk cId="0" sldId="268"/>
            <ac:spMk id="22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6.148" v="2105" actId="478"/>
          <ac:spMkLst>
            <pc:docMk/>
            <pc:sldMk cId="0" sldId="268"/>
            <ac:spMk id="228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1.155" v="2103" actId="478"/>
          <ac:spMkLst>
            <pc:docMk/>
            <pc:sldMk cId="0" sldId="268"/>
            <ac:spMk id="23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0:34.469" v="1881" actId="14100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29.874" v="1927" actId="14100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26.581" v="2164" actId="1410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5:14.469" v="2209" actId="1076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34.407" v="2104" actId="6549"/>
          <ac:spMkLst>
            <pc:docMk/>
            <pc:sldMk cId="0" sldId="268"/>
            <ac:spMk id="24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43.664" v="1937" actId="1076"/>
          <ac:spMkLst>
            <pc:docMk/>
            <pc:sldMk cId="0" sldId="268"/>
            <ac:spMk id="24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52.694" v="1947" actId="14100"/>
          <ac:spMkLst>
            <pc:docMk/>
            <pc:sldMk cId="0" sldId="268"/>
            <ac:spMk id="24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28.511" v="2020" actId="1076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44.126" v="2029" actId="1076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20.620" v="2102" actId="1076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18.615" v="2149" actId="1076"/>
          <ac:spMkLst>
            <pc:docMk/>
            <pc:sldMk cId="0" sldId="268"/>
            <ac:spMk id="253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8.712" v="2106" actId="478"/>
          <ac:spMkLst>
            <pc:docMk/>
            <pc:sldMk cId="0" sldId="268"/>
            <ac:spMk id="25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54.596" v="2116" actId="14100"/>
          <ac:spMkLst>
            <pc:docMk/>
            <pc:sldMk cId="0" sldId="268"/>
            <ac:spMk id="255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45:55.076" v="1836" actId="478"/>
          <ac:spMkLst>
            <pc:docMk/>
            <pc:sldMk cId="0" sldId="268"/>
            <ac:spMk id="256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4:48:00.693" v="1856" actId="1076"/>
        <pc:sldMkLst>
          <pc:docMk/>
          <pc:sldMk cId="0" sldId="269"/>
        </pc:sldMkLst>
        <pc:graphicFrameChg chg="mod modGraphic">
          <ac:chgData name="João Cardoso (1150943)" userId="13327bf5-3d97-4c56-8683-710f330e1bd6" providerId="ADAL" clId="{30BCC9F8-117C-458C-AA14-BCF72908D8AA}" dt="2019-04-20T14:48:00.693" v="1856" actId="1076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João Cardoso (1150943)" userId="13327bf5-3d97-4c56-8683-710f330e1bd6" providerId="ADAL" clId="{30BCC9F8-117C-458C-AA14-BCF72908D8AA}" dt="2019-04-20T14:48:03.896" v="1857" actId="2696"/>
        <pc:sldMkLst>
          <pc:docMk/>
          <pc:sldMk cId="0" sldId="270"/>
        </pc:sldMkLst>
      </pc:sldChg>
      <pc:sldChg chg="del">
        <pc:chgData name="João Cardoso (1150943)" userId="13327bf5-3d97-4c56-8683-710f330e1bd6" providerId="ADAL" clId="{30BCC9F8-117C-458C-AA14-BCF72908D8AA}" dt="2019-04-20T14:48:05.497" v="1858" actId="2696"/>
        <pc:sldMkLst>
          <pc:docMk/>
          <pc:sldMk cId="0" sldId="271"/>
        </pc:sldMkLst>
      </pc:sldChg>
      <pc:sldChg chg="del">
        <pc:chgData name="João Cardoso (1150943)" userId="13327bf5-3d97-4c56-8683-710f330e1bd6" providerId="ADAL" clId="{30BCC9F8-117C-458C-AA14-BCF72908D8AA}" dt="2019-04-20T14:48:07.841" v="1859" actId="2696"/>
        <pc:sldMkLst>
          <pc:docMk/>
          <pc:sldMk cId="0" sldId="272"/>
        </pc:sldMkLst>
      </pc:sldChg>
      <pc:sldChg chg="addSp delSp modSp del ord">
        <pc:chgData name="João Cardoso (1150943)" userId="13327bf5-3d97-4c56-8683-710f330e1bd6" providerId="ADAL" clId="{30BCC9F8-117C-458C-AA14-BCF72908D8AA}" dt="2019-04-20T14:27:18.604" v="1360" actId="2696"/>
        <pc:sldMkLst>
          <pc:docMk/>
          <pc:sldMk cId="0" sldId="273"/>
        </pc:sldMkLst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14" creationId="{058B2AD0-B048-4294-B85C-752201D62076}"/>
          </ac:spMkLst>
        </pc:spChg>
        <pc:spChg chg="mod">
          <ac:chgData name="João Cardoso (1150943)" userId="13327bf5-3d97-4c56-8683-710f330e1bd6" providerId="ADAL" clId="{30BCC9F8-117C-458C-AA14-BCF72908D8AA}" dt="2019-04-20T14:24:13.230" v="1329" actId="1076"/>
          <ac:spMkLst>
            <pc:docMk/>
            <pc:sldMk cId="0" sldId="273"/>
            <ac:spMk id="320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6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7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8" creationId="{00000000-0000-0000-0000-000000000000}"/>
          </ac:spMkLst>
        </pc:sp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16" creationId="{1F88AE60-2715-4EFA-98F4-632AD234B9FD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20" creationId="{032F8736-3E96-468B-B114-62AAE08F8F7B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29" creationId="{00000000-0000-0000-0000-000000000000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30" creationId="{00000000-0000-0000-0000-000000000000}"/>
          </ac:cxnSpMkLst>
        </pc:cxnChg>
      </pc:sldChg>
      <pc:sldChg chg="del">
        <pc:chgData name="João Cardoso (1150943)" userId="13327bf5-3d97-4c56-8683-710f330e1bd6" providerId="ADAL" clId="{30BCC9F8-117C-458C-AA14-BCF72908D8AA}" dt="2019-04-20T14:48:14.820" v="1861" actId="2696"/>
        <pc:sldMkLst>
          <pc:docMk/>
          <pc:sldMk cId="0" sldId="275"/>
        </pc:sldMkLst>
      </pc:sldChg>
      <pc:sldChg chg="del">
        <pc:chgData name="João Cardoso (1150943)" userId="13327bf5-3d97-4c56-8683-710f330e1bd6" providerId="ADAL" clId="{30BCC9F8-117C-458C-AA14-BCF72908D8AA}" dt="2019-04-20T14:48:18.916" v="1866" actId="2696"/>
        <pc:sldMkLst>
          <pc:docMk/>
          <pc:sldMk cId="0" sldId="276"/>
        </pc:sldMkLst>
      </pc:sldChg>
      <pc:sldChg chg="del">
        <pc:chgData name="João Cardoso (1150943)" userId="13327bf5-3d97-4c56-8683-710f330e1bd6" providerId="ADAL" clId="{30BCC9F8-117C-458C-AA14-BCF72908D8AA}" dt="2019-04-20T14:48:16.185" v="1863" actId="2696"/>
        <pc:sldMkLst>
          <pc:docMk/>
          <pc:sldMk cId="0" sldId="277"/>
        </pc:sldMkLst>
      </pc:sldChg>
      <pc:sldChg chg="del">
        <pc:chgData name="João Cardoso (1150943)" userId="13327bf5-3d97-4c56-8683-710f330e1bd6" providerId="ADAL" clId="{30BCC9F8-117C-458C-AA14-BCF72908D8AA}" dt="2019-04-20T14:48:16.952" v="1864" actId="2696"/>
        <pc:sldMkLst>
          <pc:docMk/>
          <pc:sldMk cId="0" sldId="278"/>
        </pc:sldMkLst>
      </pc:sldChg>
      <pc:sldChg chg="del">
        <pc:chgData name="João Cardoso (1150943)" userId="13327bf5-3d97-4c56-8683-710f330e1bd6" providerId="ADAL" clId="{30BCC9F8-117C-458C-AA14-BCF72908D8AA}" dt="2019-04-20T14:48:17.641" v="1865" actId="2696"/>
        <pc:sldMkLst>
          <pc:docMk/>
          <pc:sldMk cId="0" sldId="279"/>
        </pc:sldMkLst>
      </pc:sldChg>
      <pc:sldChg chg="delSp modSp">
        <pc:chgData name="João Cardoso (1150943)" userId="13327bf5-3d97-4c56-8683-710f330e1bd6" providerId="ADAL" clId="{30BCC9F8-117C-458C-AA14-BCF72908D8AA}" dt="2019-04-20T14:57:16.147" v="2242" actId="1076"/>
        <pc:sldMkLst>
          <pc:docMk/>
          <pc:sldMk cId="0" sldId="280"/>
        </pc:sldMkLst>
        <pc:spChg chg="del mod">
          <ac:chgData name="João Cardoso (1150943)" userId="13327bf5-3d97-4c56-8683-710f330e1bd6" providerId="ADAL" clId="{30BCC9F8-117C-458C-AA14-BCF72908D8AA}" dt="2019-04-20T14:56:54.322" v="2239" actId="478"/>
          <ac:spMkLst>
            <pc:docMk/>
            <pc:sldMk cId="0" sldId="280"/>
            <ac:spMk id="40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7:16.147" v="2242" actId="1076"/>
          <ac:spMkLst>
            <pc:docMk/>
            <pc:sldMk cId="0" sldId="280"/>
            <ac:spMk id="410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8:23.262" v="1867" actId="2696"/>
        <pc:sldMkLst>
          <pc:docMk/>
          <pc:sldMk cId="0" sldId="281"/>
        </pc:sldMkLst>
      </pc:sldChg>
      <pc:sldChg chg="del">
        <pc:chgData name="João Cardoso (1150943)" userId="13327bf5-3d97-4c56-8683-710f330e1bd6" providerId="ADAL" clId="{30BCC9F8-117C-458C-AA14-BCF72908D8AA}" dt="2019-04-20T14:48:24.510" v="1868" actId="2696"/>
        <pc:sldMkLst>
          <pc:docMk/>
          <pc:sldMk cId="0" sldId="282"/>
        </pc:sldMkLst>
      </pc:sldChg>
      <pc:sldChg chg="del">
        <pc:chgData name="João Cardoso (1150943)" userId="13327bf5-3d97-4c56-8683-710f330e1bd6" providerId="ADAL" clId="{30BCC9F8-117C-458C-AA14-BCF72908D8AA}" dt="2019-04-20T14:56:22.549" v="2210" actId="2696"/>
        <pc:sldMkLst>
          <pc:docMk/>
          <pc:sldMk cId="0" sldId="283"/>
        </pc:sldMkLst>
      </pc:sldChg>
      <pc:sldChg chg="del">
        <pc:chgData name="João Cardoso (1150943)" userId="13327bf5-3d97-4c56-8683-710f330e1bd6" providerId="ADAL" clId="{30BCC9F8-117C-458C-AA14-BCF72908D8AA}" dt="2019-04-20T14:56:23.373" v="2211" actId="2696"/>
        <pc:sldMkLst>
          <pc:docMk/>
          <pc:sldMk cId="0" sldId="284"/>
        </pc:sldMkLst>
      </pc:sldChg>
      <pc:sldChg chg="modSp add ord">
        <pc:chgData name="João Cardoso (1150943)" userId="13327bf5-3d97-4c56-8683-710f330e1bd6" providerId="ADAL" clId="{30BCC9F8-117C-458C-AA14-BCF72908D8AA}" dt="2019-04-20T14:07:08.811" v="1073" actId="20577"/>
        <pc:sldMkLst>
          <pc:docMk/>
          <pc:sldMk cId="2582184870" sldId="285"/>
        </pc:sldMkLst>
        <pc:spChg chg="mod">
          <ac:chgData name="João Cardoso (1150943)" userId="13327bf5-3d97-4c56-8683-710f330e1bd6" providerId="ADAL" clId="{30BCC9F8-117C-458C-AA14-BCF72908D8AA}" dt="2019-04-20T14:07:08.811" v="1073" actId="20577"/>
          <ac:spMkLst>
            <pc:docMk/>
            <pc:sldMk cId="2582184870" sldId="285"/>
            <ac:spMk id="11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6:58.736" v="1046" actId="20577"/>
          <ac:spMkLst>
            <pc:docMk/>
            <pc:sldMk cId="2582184870" sldId="285"/>
            <ac:spMk id="112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6:01:29.555" v="2856" actId="20577"/>
        <pc:sldMkLst>
          <pc:docMk/>
          <pc:sldMk cId="3371177280" sldId="289"/>
        </pc:sldMkLst>
        <pc:spChg chg="mod">
          <ac:chgData name="João Cardoso (1150943)" userId="13327bf5-3d97-4c56-8683-710f330e1bd6" providerId="ADAL" clId="{30BCC9F8-117C-458C-AA14-BCF72908D8AA}" dt="2019-04-20T16:01:29.555" v="2856" actId="20577"/>
          <ac:spMkLst>
            <pc:docMk/>
            <pc:sldMk cId="3371177280" sldId="289"/>
            <ac:spMk id="4" creationId="{CA9B10DB-1215-400B-936C-BEB94492995E}"/>
          </ac:spMkLst>
        </pc:spChg>
      </pc:sldChg>
      <pc:sldMasterChg chg="delSldLayout">
        <pc:chgData name="João Cardoso (1150943)" userId="13327bf5-3d97-4c56-8683-710f330e1bd6" providerId="ADAL" clId="{30BCC9F8-117C-458C-AA14-BCF72908D8AA}" dt="2019-04-20T14:48:14.838" v="1862" actId="2696"/>
        <pc:sldMasterMkLst>
          <pc:docMk/>
          <pc:sldMasterMk cId="0" sldId="2147483658"/>
        </pc:sldMasterMkLst>
        <pc:sldLayoutChg chg="del">
          <pc:chgData name="João Cardoso (1150943)" userId="13327bf5-3d97-4c56-8683-710f330e1bd6" providerId="ADAL" clId="{30BCC9F8-117C-458C-AA14-BCF72908D8AA}" dt="2019-04-20T14:28:19.238" v="1362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14.838" v="186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07.842" v="1860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Tiago Leite (1150780)" userId="6429c0ae-5ead-4df9-a902-999f15099d58" providerId="ADAL" clId="{0573C0A9-C528-EE44-AED0-57B09ED96762}"/>
    <pc:docChg chg="undo custSel addSld delSld modSld sldOrd">
      <pc:chgData name="Tiago Leite (1150780)" userId="6429c0ae-5ead-4df9-a902-999f15099d58" providerId="ADAL" clId="{0573C0A9-C528-EE44-AED0-57B09ED96762}" dt="2019-04-20T20:36:52.695" v="1214" actId="20577"/>
      <pc:docMkLst>
        <pc:docMk/>
      </pc:docMkLst>
      <pc:sldChg chg="modSp">
        <pc:chgData name="Tiago Leite (1150780)" userId="6429c0ae-5ead-4df9-a902-999f15099d58" providerId="ADAL" clId="{0573C0A9-C528-EE44-AED0-57B09ED96762}" dt="2019-04-20T20:23:26.204" v="114" actId="1037"/>
        <pc:sldMkLst>
          <pc:docMk/>
          <pc:sldMk cId="0" sldId="256"/>
        </pc:sldMkLst>
        <pc:grpChg chg="mod">
          <ac:chgData name="Tiago Leite (1150780)" userId="6429c0ae-5ead-4df9-a902-999f15099d58" providerId="ADAL" clId="{0573C0A9-C528-EE44-AED0-57B09ED96762}" dt="2019-04-20T20:23:26.204" v="114" actId="1037"/>
          <ac:grpSpMkLst>
            <pc:docMk/>
            <pc:sldMk cId="0" sldId="256"/>
            <ac:grpSpMk id="72" creationId="{00000000-0000-0000-0000-000000000000}"/>
          </ac:grpSpMkLst>
        </pc:grpChg>
      </pc:sldChg>
      <pc:sldChg chg="modSp">
        <pc:chgData name="Tiago Leite (1150780)" userId="6429c0ae-5ead-4df9-a902-999f15099d58" providerId="ADAL" clId="{0573C0A9-C528-EE44-AED0-57B09ED96762}" dt="2019-04-20T20:13:12.431" v="7" actId="20577"/>
        <pc:sldMkLst>
          <pc:docMk/>
          <pc:sldMk cId="0" sldId="257"/>
        </pc:sldMkLst>
        <pc:spChg chg="mod">
          <ac:chgData name="Tiago Leite (1150780)" userId="6429c0ae-5ead-4df9-a902-999f15099d58" providerId="ADAL" clId="{0573C0A9-C528-EE44-AED0-57B09ED96762}" dt="2019-04-20T20:13:12.431" v="7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3:36.254" v="10" actId="20577"/>
        <pc:sldMkLst>
          <pc:docMk/>
          <pc:sldMk cId="0" sldId="261"/>
        </pc:sldMkLst>
        <pc:spChg chg="mod">
          <ac:chgData name="Tiago Leite (1150780)" userId="6429c0ae-5ead-4df9-a902-999f15099d58" providerId="ADAL" clId="{0573C0A9-C528-EE44-AED0-57B09ED96762}" dt="2019-04-20T20:13:36.254" v="10" actId="20577"/>
          <ac:spMkLst>
            <pc:docMk/>
            <pc:sldMk cId="0" sldId="261"/>
            <ac:spMk id="11" creationId="{0747B765-DEDE-4D5C-B6CC-D17E4341A3FA}"/>
          </ac:spMkLst>
        </pc:spChg>
        <pc:spChg chg="mod">
          <ac:chgData name="Tiago Leite (1150780)" userId="6429c0ae-5ead-4df9-a902-999f15099d58" providerId="ADAL" clId="{0573C0A9-C528-EE44-AED0-57B09ED96762}" dt="2019-04-20T20:13:28.550" v="8" actId="114"/>
          <ac:spMkLst>
            <pc:docMk/>
            <pc:sldMk cId="0" sldId="261"/>
            <ac:spMk id="15" creationId="{25A945E1-24A3-478F-878A-CDED2E56F36F}"/>
          </ac:spMkLst>
        </pc:spChg>
      </pc:sldChg>
      <pc:sldChg chg="modSp">
        <pc:chgData name="Tiago Leite (1150780)" userId="6429c0ae-5ead-4df9-a902-999f15099d58" providerId="ADAL" clId="{0573C0A9-C528-EE44-AED0-57B09ED96762}" dt="2019-04-20T20:13:57.799" v="15" actId="114"/>
        <pc:sldMkLst>
          <pc:docMk/>
          <pc:sldMk cId="0" sldId="263"/>
        </pc:sldMkLst>
        <pc:spChg chg="mod">
          <ac:chgData name="Tiago Leite (1150780)" userId="6429c0ae-5ead-4df9-a902-999f15099d58" providerId="ADAL" clId="{0573C0A9-C528-EE44-AED0-57B09ED96762}" dt="2019-04-20T20:13:57.799" v="15" actId="114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13:53.296" v="14" actId="114"/>
          <ac:spMkLst>
            <pc:docMk/>
            <pc:sldMk cId="0" sldId="263"/>
            <ac:spMk id="159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4:07.954" v="16" actId="114"/>
        <pc:sldMkLst>
          <pc:docMk/>
          <pc:sldMk cId="0" sldId="269"/>
        </pc:sldMkLst>
        <pc:graphicFrameChg chg="modGraphic">
          <ac:chgData name="Tiago Leite (1150780)" userId="6429c0ae-5ead-4df9-a902-999f15099d58" providerId="ADAL" clId="{0573C0A9-C528-EE44-AED0-57B09ED96762}" dt="2019-04-20T20:14:07.954" v="16" actId="114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addSp delSp modSp">
        <pc:chgData name="Tiago Leite (1150780)" userId="6429c0ae-5ead-4df9-a902-999f15099d58" providerId="ADAL" clId="{0573C0A9-C528-EE44-AED0-57B09ED96762}" dt="2019-04-20T20:22:47.959" v="85" actId="1076"/>
        <pc:sldMkLst>
          <pc:docMk/>
          <pc:sldMk cId="0" sldId="280"/>
        </pc:sldMkLst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0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2" creationId="{00000000-0000-0000-0000-000000000000}"/>
          </ac:spMkLst>
        </pc:spChg>
        <pc:grpChg chg="add del mod">
          <ac:chgData name="Tiago Leite (1150780)" userId="6429c0ae-5ead-4df9-a902-999f15099d58" providerId="ADAL" clId="{0573C0A9-C528-EE44-AED0-57B09ED96762}" dt="2019-04-20T20:20:19.028" v="23"/>
          <ac:grpSpMkLst>
            <pc:docMk/>
            <pc:sldMk cId="0" sldId="280"/>
            <ac:grpSpMk id="10" creationId="{0994B6A3-C676-A448-AE9A-F2EDCB93ADF5}"/>
          </ac:grpSpMkLst>
        </pc:grpChg>
        <pc:grpChg chg="add del mod">
          <ac:chgData name="Tiago Leite (1150780)" userId="6429c0ae-5ead-4df9-a902-999f15099d58" providerId="ADAL" clId="{0573C0A9-C528-EE44-AED0-57B09ED96762}" dt="2019-04-20T20:22:40.771" v="84" actId="478"/>
          <ac:grpSpMkLst>
            <pc:docMk/>
            <pc:sldMk cId="0" sldId="280"/>
            <ac:grpSpMk id="19" creationId="{2D1A7A99-F8CE-1E47-A7B3-6C9F6FBDA260}"/>
          </ac:grpSpMkLst>
        </pc:grpChg>
        <pc:grpChg chg="add del mod">
          <ac:chgData name="Tiago Leite (1150780)" userId="6429c0ae-5ead-4df9-a902-999f15099d58" providerId="ADAL" clId="{0573C0A9-C528-EE44-AED0-57B09ED96762}" dt="2019-04-20T20:22:47.959" v="85" actId="1076"/>
          <ac:grpSpMkLst>
            <pc:docMk/>
            <pc:sldMk cId="0" sldId="280"/>
            <ac:grpSpMk id="413" creationId="{00000000-0000-0000-0000-000000000000}"/>
          </ac:grpSpMkLst>
        </pc:grp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09" creationId="{00000000-0000-0000-0000-000000000000}"/>
          </ac:cxnSpMkLst>
        </pc:cxn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11" creationId="{00000000-0000-0000-0000-000000000000}"/>
          </ac:cxnSpMkLst>
        </pc:cxnChg>
      </pc:sldChg>
      <pc:sldChg chg="modSp">
        <pc:chgData name="Tiago Leite (1150780)" userId="6429c0ae-5ead-4df9-a902-999f15099d58" providerId="ADAL" clId="{0573C0A9-C528-EE44-AED0-57B09ED96762}" dt="2019-04-20T20:14:18.687" v="18" actId="20577"/>
        <pc:sldMkLst>
          <pc:docMk/>
          <pc:sldMk cId="3788412057" sldId="286"/>
        </pc:sldMkLst>
        <pc:spChg chg="mod">
          <ac:chgData name="Tiago Leite (1150780)" userId="6429c0ae-5ead-4df9-a902-999f15099d58" providerId="ADAL" clId="{0573C0A9-C528-EE44-AED0-57B09ED96762}" dt="2019-04-20T20:14:18.687" v="18" actId="20577"/>
          <ac:spMkLst>
            <pc:docMk/>
            <pc:sldMk cId="3788412057" sldId="286"/>
            <ac:spMk id="5" creationId="{8AC1AC37-8B81-401C-A51D-222E00D7FB44}"/>
          </ac:spMkLst>
        </pc:spChg>
      </pc:sldChg>
      <pc:sldChg chg="addSp delSp modSp add ord modNotesTx">
        <pc:chgData name="Tiago Leite (1150780)" userId="6429c0ae-5ead-4df9-a902-999f15099d58" providerId="ADAL" clId="{0573C0A9-C528-EE44-AED0-57B09ED96762}" dt="2019-04-20T20:36:52.695" v="1214" actId="20577"/>
        <pc:sldMkLst>
          <pc:docMk/>
          <pc:sldMk cId="1401853064" sldId="291"/>
        </pc:sldMkLst>
        <pc:spChg chg="mod">
          <ac:chgData name="Tiago Leite (1150780)" userId="6429c0ae-5ead-4df9-a902-999f15099d58" providerId="ADAL" clId="{0573C0A9-C528-EE44-AED0-57B09ED96762}" dt="2019-04-20T20:23:13.301" v="112" actId="20577"/>
          <ac:spMkLst>
            <pc:docMk/>
            <pc:sldMk cId="1401853064" sldId="291"/>
            <ac:spMk id="110" creationId="{00000000-0000-0000-0000-000000000000}"/>
          </ac:spMkLst>
        </pc:spChg>
        <pc:spChg chg="del">
          <ac:chgData name="Tiago Leite (1150780)" userId="6429c0ae-5ead-4df9-a902-999f15099d58" providerId="ADAL" clId="{0573C0A9-C528-EE44-AED0-57B09ED96762}" dt="2019-04-20T20:23:31.597" v="115" actId="478"/>
          <ac:spMkLst>
            <pc:docMk/>
            <pc:sldMk cId="1401853064" sldId="291"/>
            <ac:spMk id="112" creationId="{00000000-0000-0000-0000-000000000000}"/>
          </ac:spMkLst>
        </pc:spChg>
        <pc:grpChg chg="add mod">
          <ac:chgData name="Tiago Leite (1150780)" userId="6429c0ae-5ead-4df9-a902-999f15099d58" providerId="ADAL" clId="{0573C0A9-C528-EE44-AED0-57B09ED96762}" dt="2019-04-20T20:23:36.779" v="117" actId="1076"/>
          <ac:grpSpMkLst>
            <pc:docMk/>
            <pc:sldMk cId="1401853064" sldId="291"/>
            <ac:grpSpMk id="5" creationId="{5A3C170F-6A53-8E41-8F2D-50488E10CBA8}"/>
          </ac:grpSpMkLst>
        </pc:grpChg>
      </pc:sldChg>
      <pc:sldChg chg="add del">
        <pc:chgData name="Tiago Leite (1150780)" userId="6429c0ae-5ead-4df9-a902-999f15099d58" providerId="ADAL" clId="{0573C0A9-C528-EE44-AED0-57B09ED96762}" dt="2019-04-20T20:22:33.657" v="74"/>
        <pc:sldMkLst>
          <pc:docMk/>
          <pc:sldMk cId="407358451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8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87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7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74010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Análise da Qualidade de Software do projeto </a:t>
            </a:r>
            <a:r>
              <a:rPr lang="pt-PT" dirty="0" err="1"/>
              <a:t>Cleansheets</a:t>
            </a:r>
            <a:endParaRPr lang="pt-PT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83263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1CF6C40E-9683-4CE3-95FB-900AB234CEE1}"/>
              </a:ext>
            </a:extLst>
          </p:cNvPr>
          <p:cNvSpPr txBox="1">
            <a:spLocks/>
          </p:cNvSpPr>
          <p:nvPr/>
        </p:nvSpPr>
        <p:spPr>
          <a:xfrm>
            <a:off x="7209865" y="4134971"/>
            <a:ext cx="1934135" cy="83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Grupo 12:</a:t>
            </a:r>
          </a:p>
          <a:p>
            <a:r>
              <a:rPr lang="pt-PT" sz="1100" dirty="0"/>
              <a:t>- João Cardoso, 1150943</a:t>
            </a:r>
          </a:p>
          <a:p>
            <a:r>
              <a:rPr lang="pt-PT" sz="1100" dirty="0"/>
              <a:t>- Sofia Silva, 1150690</a:t>
            </a:r>
          </a:p>
          <a:p>
            <a:r>
              <a:rPr lang="pt-PT" sz="1100" dirty="0"/>
              <a:t>- Tiago Leite, 1150780</a:t>
            </a:r>
          </a:p>
        </p:txBody>
      </p:sp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D06FEFC9-DCBE-4E12-8A0A-50CCB5ADCB41}"/>
              </a:ext>
            </a:extLst>
          </p:cNvPr>
          <p:cNvSpPr txBox="1">
            <a:spLocks/>
          </p:cNvSpPr>
          <p:nvPr/>
        </p:nvSpPr>
        <p:spPr>
          <a:xfrm>
            <a:off x="181534" y="4346194"/>
            <a:ext cx="2733385" cy="62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Qualidade na Engenharia de Software</a:t>
            </a:r>
          </a:p>
          <a:p>
            <a:r>
              <a:rPr lang="pt-PT" sz="1100" dirty="0"/>
              <a:t>Prof. Alberto Sampaio</a:t>
            </a:r>
          </a:p>
          <a:p>
            <a:r>
              <a:rPr lang="pt-PT" sz="1100" dirty="0"/>
              <a:t>Prof. Isabel</a:t>
            </a: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970E32AD-1BA7-4186-A64A-F76C2AB207E5}"/>
              </a:ext>
            </a:extLst>
          </p:cNvPr>
          <p:cNvSpPr txBox="1">
            <a:spLocks/>
          </p:cNvSpPr>
          <p:nvPr/>
        </p:nvSpPr>
        <p:spPr>
          <a:xfrm>
            <a:off x="3508831" y="4346194"/>
            <a:ext cx="370103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Mestrado em Engenharia de Software</a:t>
            </a:r>
          </a:p>
          <a:p>
            <a:r>
              <a:rPr lang="pt-PT" sz="1100" dirty="0"/>
              <a:t>Ano Letivo 2018/2019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B54B7DE-69D1-44D8-92B3-3B84BB93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46" y="1685514"/>
            <a:ext cx="4603027" cy="264634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9873DC-917F-4620-936A-11F13EF35A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"/>
          <a:stretch/>
        </p:blipFill>
        <p:spPr>
          <a:xfrm>
            <a:off x="6158751" y="1301617"/>
            <a:ext cx="1863871" cy="555882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A481D4-D7CD-4F8C-80E7-3EBFE03560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7"/>
          <a:stretch/>
        </p:blipFill>
        <p:spPr>
          <a:xfrm>
            <a:off x="6158753" y="2154163"/>
            <a:ext cx="1863871" cy="578877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CF407B-A62C-4625-A0AD-F1FA66706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23" r="2894"/>
          <a:stretch/>
        </p:blipFill>
        <p:spPr>
          <a:xfrm>
            <a:off x="6158753" y="3029704"/>
            <a:ext cx="1863871" cy="623565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37F147-AF51-4607-ABCC-6DFC24FA45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1" r="5218"/>
          <a:stretch/>
        </p:blipFill>
        <p:spPr>
          <a:xfrm>
            <a:off x="6158751" y="3949933"/>
            <a:ext cx="1863871" cy="581025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7064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F84CA8-9F7A-46E7-87CA-E30CDB2DDA8C}"/>
              </a:ext>
            </a:extLst>
          </p:cNvPr>
          <p:cNvSpPr/>
          <p:nvPr/>
        </p:nvSpPr>
        <p:spPr>
          <a:xfrm>
            <a:off x="606136" y="1685171"/>
            <a:ext cx="3105253" cy="1145436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00" b="1" dirty="0">
                <a:latin typeface="Lora"/>
              </a:rPr>
              <a:t>Baixa qualidade do processo de desenvolvimento do projeto em análise quando posto à prova de ferramentas profissionais como o CMMI-DEV.</a:t>
            </a:r>
            <a:endParaRPr lang="pt-PT" sz="1000" b="1" dirty="0">
              <a:solidFill>
                <a:srgbClr val="000000"/>
              </a:solidFill>
              <a:latin typeface="Lora"/>
              <a:cs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71967F-CF65-4573-B0B5-31E052A7C683}"/>
              </a:ext>
            </a:extLst>
          </p:cNvPr>
          <p:cNvSpPr/>
          <p:nvPr/>
        </p:nvSpPr>
        <p:spPr>
          <a:xfrm>
            <a:off x="5210735" y="3198058"/>
            <a:ext cx="3165764" cy="1145436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00" b="1" dirty="0">
                <a:latin typeface="Lora"/>
              </a:rPr>
              <a:t>Reflete-se na qualidade do produto, que apesar de poder ser considerado com qualidade razoável, é difícil de manter e de fiabilidade baixa.</a:t>
            </a:r>
          </a:p>
        </p:txBody>
      </p:sp>
      <p:sp>
        <p:nvSpPr>
          <p:cNvPr id="13" name="Seta: Em Ângulo 12">
            <a:extLst>
              <a:ext uri="{FF2B5EF4-FFF2-40B4-BE49-F238E27FC236}">
                <a16:creationId xmlns:a16="http://schemas.microsoft.com/office/drawing/2014/main" id="{D1B09770-E2A9-4599-A52F-39F616F46AE8}"/>
              </a:ext>
            </a:extLst>
          </p:cNvPr>
          <p:cNvSpPr/>
          <p:nvPr/>
        </p:nvSpPr>
        <p:spPr>
          <a:xfrm rot="5400000">
            <a:off x="5076728" y="1136740"/>
            <a:ext cx="657530" cy="2609178"/>
          </a:xfrm>
          <a:prstGeom prst="bentArrow">
            <a:avLst>
              <a:gd name="adj1" fmla="val 8679"/>
              <a:gd name="adj2" fmla="val 21395"/>
              <a:gd name="adj3" fmla="val 36650"/>
              <a:gd name="adj4" fmla="val 27685"/>
            </a:avLst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sz="1000" b="1">
              <a:solidFill>
                <a:srgbClr val="000000"/>
              </a:solidFill>
              <a:latin typeface="Lor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01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55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171700" y="1934141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/>
              <a:t>Obrigado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90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2025" y="2002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988" y="2333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734598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Escolha do projeto a analisar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CCF65D-5FDC-46E8-AD58-E06066AF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72" y="1504819"/>
            <a:ext cx="6165056" cy="2830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do projeto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326;p29">
            <a:extLst>
              <a:ext uri="{FF2B5EF4-FFF2-40B4-BE49-F238E27FC236}">
                <a16:creationId xmlns:a16="http://schemas.microsoft.com/office/drawing/2014/main" id="{AF1C85AA-38C8-46D6-86A7-52DAF8680D83}"/>
              </a:ext>
            </a:extLst>
          </p:cNvPr>
          <p:cNvSpPr/>
          <p:nvPr/>
        </p:nvSpPr>
        <p:spPr>
          <a:xfrm>
            <a:off x="1381250" y="2410750"/>
            <a:ext cx="129541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Escolha do projeto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27;p29">
            <a:extLst>
              <a:ext uri="{FF2B5EF4-FFF2-40B4-BE49-F238E27FC236}">
                <a16:creationId xmlns:a16="http://schemas.microsoft.com/office/drawing/2014/main" id="{0747B765-DEDE-4D5C-B6CC-D17E4341A3FA}"/>
              </a:ext>
            </a:extLst>
          </p:cNvPr>
          <p:cNvSpPr/>
          <p:nvPr/>
        </p:nvSpPr>
        <p:spPr>
          <a:xfrm>
            <a:off x="6602916" y="2410750"/>
            <a:ext cx="1295552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de resultados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328;p29">
            <a:extLst>
              <a:ext uri="{FF2B5EF4-FFF2-40B4-BE49-F238E27FC236}">
                <a16:creationId xmlns:a16="http://schemas.microsoft.com/office/drawing/2014/main" id="{80ADBFA9-145A-488D-AE78-14F154AABDEB}"/>
              </a:ext>
            </a:extLst>
          </p:cNvPr>
          <p:cNvSpPr/>
          <p:nvPr/>
        </p:nvSpPr>
        <p:spPr>
          <a:xfrm>
            <a:off x="3972220" y="1461512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processo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" name="Google Shape;329;p29">
            <a:extLst>
              <a:ext uri="{FF2B5EF4-FFF2-40B4-BE49-F238E27FC236}">
                <a16:creationId xmlns:a16="http://schemas.microsoft.com/office/drawing/2014/main" id="{346C5F8C-1F14-44BA-ADEE-358A7FAB2EF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76668" y="2097662"/>
            <a:ext cx="1295552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" name="Google Shape;330;p29">
            <a:extLst>
              <a:ext uri="{FF2B5EF4-FFF2-40B4-BE49-F238E27FC236}">
                <a16:creationId xmlns:a16="http://schemas.microsoft.com/office/drawing/2014/main" id="{56B8C6B5-F009-49CA-831E-8C09094D915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5307364" y="3046900"/>
            <a:ext cx="1295552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5" name="Google Shape;328;p29">
            <a:extLst>
              <a:ext uri="{FF2B5EF4-FFF2-40B4-BE49-F238E27FC236}">
                <a16:creationId xmlns:a16="http://schemas.microsoft.com/office/drawing/2014/main" id="{25A945E1-24A3-478F-878A-CDED2E56F36F}"/>
              </a:ext>
            </a:extLst>
          </p:cNvPr>
          <p:cNvSpPr/>
          <p:nvPr/>
        </p:nvSpPr>
        <p:spPr>
          <a:xfrm>
            <a:off x="3992016" y="3477551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produto</a:t>
            </a:r>
            <a:endParaRPr sz="1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" name="Google Shape;329;p29">
            <a:extLst>
              <a:ext uri="{FF2B5EF4-FFF2-40B4-BE49-F238E27FC236}">
                <a16:creationId xmlns:a16="http://schemas.microsoft.com/office/drawing/2014/main" id="{465BA366-50CD-4C58-9373-41DBEBDE938E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676668" y="3046900"/>
            <a:ext cx="1315348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" name="Google Shape;329;p29">
            <a:extLst>
              <a:ext uri="{FF2B5EF4-FFF2-40B4-BE49-F238E27FC236}">
                <a16:creationId xmlns:a16="http://schemas.microsoft.com/office/drawing/2014/main" id="{886BBBD5-02F6-4C3B-AB1F-4E68F4F5499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5287568" y="2097662"/>
            <a:ext cx="1315348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59613"/>
            <a:ext cx="4221892" cy="2912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DF240-1666-4DF2-9F99-FB521128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52" y="1622052"/>
            <a:ext cx="4162425" cy="31277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D5A1BF-2669-443F-A9A7-50FA712B3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305" y="1559613"/>
            <a:ext cx="4086633" cy="285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564" y="1837583"/>
            <a:ext cx="3811725" cy="2912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DF240-1666-4DF2-9F99-FB521128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18874" y="1818852"/>
            <a:ext cx="4035496" cy="31277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D5A1BF-2669-443F-A9A7-50FA712B3B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93305" y="1564916"/>
            <a:ext cx="4086633" cy="2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708" y="1757123"/>
            <a:ext cx="3811725" cy="230695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DD7350B-8BFF-4CF6-97F5-57E835AA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69" y="1930272"/>
            <a:ext cx="3426619" cy="1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4888C75-B27D-476C-94FC-98154584A4E4}"/>
              </a:ext>
            </a:extLst>
          </p:cNvPr>
          <p:cNvGrpSpPr/>
          <p:nvPr/>
        </p:nvGrpSpPr>
        <p:grpSpPr>
          <a:xfrm>
            <a:off x="1024844" y="1502761"/>
            <a:ext cx="7094312" cy="3247090"/>
            <a:chOff x="383154" y="1495325"/>
            <a:chExt cx="7094312" cy="324709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49256A2-5372-42EC-B1F0-4BD17C7F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154" y="1495325"/>
              <a:ext cx="7094312" cy="3016258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2FD2F62-1714-49B9-AECE-F649BD5B9D14}"/>
                </a:ext>
              </a:extLst>
            </p:cNvPr>
            <p:cNvSpPr/>
            <p:nvPr/>
          </p:nvSpPr>
          <p:spPr>
            <a:xfrm>
              <a:off x="3301772" y="4511583"/>
              <a:ext cx="12570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900" dirty="0">
                  <a:latin typeface="Quattrocento Sans" panose="020B0604020202020204" charset="0"/>
                </a:rPr>
                <a:t>Fonte: ISO/IEC 25010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A60B14-1DF2-467B-97D8-4B5FDDA81DEF}"/>
              </a:ext>
            </a:extLst>
          </p:cNvPr>
          <p:cNvSpPr/>
          <p:nvPr/>
        </p:nvSpPr>
        <p:spPr>
          <a:xfrm>
            <a:off x="1056612" y="1759130"/>
            <a:ext cx="1808629" cy="796738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793 classes  de código desenvolvido em Java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6455720-65DD-40B9-8A98-A71812A0A780}"/>
              </a:ext>
            </a:extLst>
          </p:cNvPr>
          <p:cNvCxnSpPr>
            <a:cxnSpLocks/>
          </p:cNvCxnSpPr>
          <p:nvPr/>
        </p:nvCxnSpPr>
        <p:spPr>
          <a:xfrm>
            <a:off x="3043415" y="2157499"/>
            <a:ext cx="2312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31C622-0130-4595-93A4-AFE69763F569}"/>
              </a:ext>
            </a:extLst>
          </p:cNvPr>
          <p:cNvSpPr/>
          <p:nvPr/>
        </p:nvSpPr>
        <p:spPr>
          <a:xfrm>
            <a:off x="5534483" y="1523985"/>
            <a:ext cx="2465685" cy="1344001"/>
          </a:xfrm>
          <a:prstGeom prst="rect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="1" dirty="0" err="1">
                <a:solidFill>
                  <a:srgbClr val="000000"/>
                </a:solidFill>
                <a:latin typeface="Lora"/>
                <a:cs typeface="Arial"/>
              </a:rPr>
              <a:t>BeanShellLoader</a:t>
            </a:r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 (C1)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="1" dirty="0" err="1">
                <a:solidFill>
                  <a:srgbClr val="000000"/>
                </a:solidFill>
                <a:latin typeface="Lora"/>
                <a:cs typeface="Arial"/>
              </a:rPr>
              <a:t>HandlerUserChatDTO</a:t>
            </a:r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 (C2)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="1" dirty="0" err="1">
                <a:solidFill>
                  <a:srgbClr val="000000"/>
                </a:solidFill>
                <a:latin typeface="Lora"/>
                <a:cs typeface="Arial"/>
              </a:rPr>
              <a:t>PdfExport</a:t>
            </a:r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 (C3)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="1" dirty="0" err="1">
                <a:solidFill>
                  <a:srgbClr val="000000"/>
                </a:solidFill>
                <a:latin typeface="Lora"/>
                <a:cs typeface="Arial"/>
              </a:rPr>
              <a:t>ThreadExport</a:t>
            </a:r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 (C4)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000" b="1" dirty="0" err="1">
                <a:solidFill>
                  <a:srgbClr val="000000"/>
                </a:solidFill>
                <a:latin typeface="Lora"/>
                <a:cs typeface="Arial"/>
              </a:rPr>
              <a:t>UnlinkExport-DataAction</a:t>
            </a:r>
            <a:r>
              <a:rPr lang="pt-PT" sz="1000" b="1" dirty="0">
                <a:solidFill>
                  <a:srgbClr val="000000"/>
                </a:solidFill>
                <a:latin typeface="Lora"/>
                <a:cs typeface="Arial"/>
              </a:rPr>
              <a:t>(C5)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90A62A-1300-4000-9E78-258609DB0CB4}"/>
              </a:ext>
            </a:extLst>
          </p:cNvPr>
          <p:cNvSpPr/>
          <p:nvPr/>
        </p:nvSpPr>
        <p:spPr>
          <a:xfrm>
            <a:off x="3320450" y="2195985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 err="1">
                <a:latin typeface="Quattrocento Sans" panose="020B0604020202020204" charset="0"/>
              </a:rPr>
              <a:t>Hubbard’s</a:t>
            </a:r>
            <a:r>
              <a:rPr lang="pt-PT" sz="1200" dirty="0">
                <a:latin typeface="Quattrocento Sans" panose="020B0604020202020204" charset="0"/>
              </a:rPr>
              <a:t> Rule </a:t>
            </a:r>
            <a:r>
              <a:rPr lang="pt-PT" sz="1200" dirty="0" err="1">
                <a:latin typeface="Quattrocento Sans" panose="020B0604020202020204" charset="0"/>
              </a:rPr>
              <a:t>of</a:t>
            </a:r>
            <a:r>
              <a:rPr lang="pt-PT" sz="1200" dirty="0">
                <a:latin typeface="Quattrocento Sans" panose="020B0604020202020204" charset="0"/>
              </a:rPr>
              <a:t> </a:t>
            </a:r>
            <a:r>
              <a:rPr lang="pt-PT" sz="1200" dirty="0" err="1">
                <a:latin typeface="Quattrocento Sans" panose="020B0604020202020204" charset="0"/>
              </a:rPr>
              <a:t>Five</a:t>
            </a:r>
            <a:endParaRPr lang="pt-PT" sz="1200" dirty="0">
              <a:latin typeface="Quattrocento Sans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3CEB84-AB1B-4062-96F2-EB465F29FF1D}"/>
              </a:ext>
            </a:extLst>
          </p:cNvPr>
          <p:cNvSpPr/>
          <p:nvPr/>
        </p:nvSpPr>
        <p:spPr>
          <a:xfrm>
            <a:off x="769844" y="3535185"/>
            <a:ext cx="6498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latin typeface="Quattrocento Sans" panose="020B0604020202020204" charset="0"/>
              </a:rPr>
              <a:t>Aplicou-se o questionário baseado nas regras definidas por </a:t>
            </a:r>
            <a:r>
              <a:rPr lang="pt-PT" sz="1200" dirty="0" err="1">
                <a:latin typeface="Quattrocento Sans" panose="020B0604020202020204" charset="0"/>
              </a:rPr>
              <a:t>Object</a:t>
            </a:r>
            <a:r>
              <a:rPr lang="pt-PT" sz="1200" dirty="0">
                <a:latin typeface="Quattrocento Sans" panose="020B0604020202020204" charset="0"/>
              </a:rPr>
              <a:t> Management </a:t>
            </a:r>
            <a:r>
              <a:rPr lang="pt-PT" sz="1200" dirty="0" err="1">
                <a:latin typeface="Quattrocento Sans" panose="020B0604020202020204" charset="0"/>
              </a:rPr>
              <a:t>Group</a:t>
            </a:r>
            <a:r>
              <a:rPr lang="pt-PT" sz="1200" dirty="0">
                <a:latin typeface="Quattrocento Sans" panose="020B0604020202020204" charset="0"/>
              </a:rPr>
              <a:t> (OMG):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Manutenibilidade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Eficiência de Performance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Segurança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Fiabilidade</a:t>
            </a:r>
          </a:p>
        </p:txBody>
      </p:sp>
    </p:spTree>
    <p:extLst>
      <p:ext uri="{BB962C8B-B14F-4D97-AF65-F5344CB8AC3E}">
        <p14:creationId xmlns:p14="http://schemas.microsoft.com/office/powerpoint/2010/main" val="31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4AC0F9C-C526-4913-BE39-321538EA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96" y="1514309"/>
            <a:ext cx="5174207" cy="29837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205</Words>
  <Application>Microsoft Office PowerPoint</Application>
  <PresentationFormat>Apresentação no Ecrã (16:9)</PresentationFormat>
  <Paragraphs>51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Quattrocento Sans</vt:lpstr>
      <vt:lpstr>Arial</vt:lpstr>
      <vt:lpstr>Lora</vt:lpstr>
      <vt:lpstr>Viola template</vt:lpstr>
      <vt:lpstr>Análise da Qualidade de Software do projeto Cleansheets</vt:lpstr>
      <vt:lpstr>Escolha do projeto a analisar</vt:lpstr>
      <vt:lpstr>Estrutura do projeto</vt:lpstr>
      <vt:lpstr>Análise do processo</vt:lpstr>
      <vt:lpstr>Análise do processo</vt:lpstr>
      <vt:lpstr>Análise do processo</vt:lpstr>
      <vt:lpstr>Análise do Produto</vt:lpstr>
      <vt:lpstr>Análise do Produto</vt:lpstr>
      <vt:lpstr>Análise do produto</vt:lpstr>
      <vt:lpstr>Análise do produto</vt:lpstr>
      <vt:lpstr>Análise de 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Sofia Silva</cp:lastModifiedBy>
  <cp:revision>13</cp:revision>
  <dcterms:modified xsi:type="dcterms:W3CDTF">2019-06-08T15:14:10Z</dcterms:modified>
</cp:coreProperties>
</file>