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959D-E3A7-4B01-A46D-4BC89F7B9579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959D-E3A7-4B01-A46D-4BC89F7B9579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959D-E3A7-4B01-A46D-4BC89F7B9579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959D-E3A7-4B01-A46D-4BC89F7B9579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959D-E3A7-4B01-A46D-4BC89F7B9579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959D-E3A7-4B01-A46D-4BC89F7B9579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959D-E3A7-4B01-A46D-4BC89F7B9579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959D-E3A7-4B01-A46D-4BC89F7B9579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959D-E3A7-4B01-A46D-4BC89F7B9579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959D-E3A7-4B01-A46D-4BC89F7B9579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959D-E3A7-4B01-A46D-4BC89F7B9579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5778-1339-42A5-9E47-C060CAD54DBE}" type="datetimeFigureOut">
              <a:rPr lang="nl-NL" smtClean="0"/>
              <a:t>06/12/10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959D-E3A7-4B01-A46D-4BC89F7B9579}" type="slidenum">
              <a:rPr lang="nl-NL" smtClean="0"/>
              <a:t>‹#›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250" y="1714500"/>
            <a:ext cx="5715000" cy="3810000"/>
          </a:xfrm>
          <a:prstGeom prst="rect">
            <a:avLst/>
          </a:prstGeom>
        </p:spPr>
        <p:txBody>
          <a:bodyPr vertOverflow="overflow" horzOverflow="overflow" wrap="square" lIns="91440" tIns="476250" rIns="91440" bIns="476250" numCol="1" rtlCol="0">
            <a:spAutoFit/>
          </a:bodyPr>
          <a:lstStyle/>
          <a:p>
            <a:pPr marL="0" marR="0" lvl="0" indent="0" algn="ctr" fontAlgn="base"/>
            <a:r>
              <a:rPr sz="6000" b="1" i="0" u="none" strike="noStrike">
                <a:solidFill>
                  <a:srgbClr val="FFFFFF"/>
                </a:solidFill>
                <a:latin typeface="Calibri"/>
              </a:rPr>
              <a:t>Thank you for using PHPPowerPoint!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1619250" y="1714500"/>
            <a:ext cx="5715000" cy="0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Straight Connector 2"/>
          <p:cNvCxnSpPr/>
          <p:nvPr/>
        </p:nvCxnSpPr>
        <p:spPr>
          <a:xfrm>
            <a:off x="1619250" y="5524500"/>
            <a:ext cx="5715000" cy="0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250" y="1714500"/>
            <a:ext cx="5715000" cy="3810000"/>
          </a:xfrm>
          <a:prstGeom prst="rect">
            <a:avLst/>
          </a:prstGeom>
        </p:spPr>
        <p:txBody>
          <a:bodyPr vertOverflow="overflow" horzOverflow="overflow" wrap="square" lIns="91440" tIns="476250" rIns="91440" bIns="476250" numCol="1" rtlCol="0">
            <a:spAutoFit/>
          </a:bodyPr>
          <a:lstStyle/>
          <a:p>
            <a:pPr marL="0" marR="0" lvl="0" indent="0" algn="ctr" fontAlgn="base"/>
            <a:r>
              <a:rPr sz="6000" b="1" i="0" u="none" strike="noStrike">
                <a:solidFill>
                  <a:srgbClr val="FFFFFF"/>
                </a:solidFill>
                <a:latin typeface="Calibri"/>
              </a:rPr>
              <a:t>Page 2!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39898"/>
              </p:ext>
            </p:extLst>
          </p:nvPr>
        </p:nvGraphicFramePr>
        <p:xfrm>
          <a:off x="169269" y="203839"/>
          <a:ext cx="8751324" cy="6444443"/>
        </p:xfrm>
        <a:graphic>
          <a:graphicData uri="http://schemas.openxmlformats.org/drawingml/2006/table">
            <a:tbl>
              <a:tblPr firstRow="1" bandRow="1"/>
              <a:tblGrid>
                <a:gridCol w="2917108"/>
                <a:gridCol w="2917108"/>
                <a:gridCol w="2917108"/>
              </a:tblGrid>
              <a:tr h="1754218">
                <a:tc gridSpan="3">
                  <a:txBody>
                    <a:bodyPr/>
                    <a:lstStyle/>
                    <a:p>
                      <a:pPr marL="0" marR="0" lvl="0" indent="0" algn="l" fontAlgn="base"/>
                      <a:r>
                        <a:rPr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Title row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A0A0A0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fontAlgn="base"/>
                      <a:endParaRPr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fontAlgn="base"/>
                      <a:endParaRPr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1181789">
                <a:tc>
                  <a:txBody>
                    <a:bodyPr/>
                    <a:lstStyle/>
                    <a:p>
                      <a:pPr marL="0" marR="0" lvl="0" indent="0" algn="l" fontAlgn="base"/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R1C1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A0A0A0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/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R1C2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A0A0A0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/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R1C3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A0A0A0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</a:tr>
              <a:tr h="1754218">
                <a:tc>
                  <a:txBody>
                    <a:bodyPr/>
                    <a:lstStyle/>
                    <a:p>
                      <a:pPr marL="0" marR="0" lvl="0" indent="0" algn="l" fontAlgn="base"/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R2C1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/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R2C2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/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R2C3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1754218">
                <a:tc>
                  <a:txBody>
                    <a:bodyPr/>
                    <a:lstStyle/>
                    <a:p>
                      <a:pPr marL="0" marR="0" lvl="0" indent="0" algn="l" fontAlgn="base"/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R3C1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/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R3C2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/>
                      <a:r>
                        <a:rPr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R3C3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Pad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ï½ºï¾ï½¼ï½¯ï½¸E"/>
        <a:font script="Hang" typeface="í´ë¨¼ë§¤ì§ì²´"/>
        <a:font script="Hans" typeface="åæä¸­å®"/>
        <a:font script="Hant" typeface="å¾®è»æ­£é»é«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ï½ºï¾ï½¼ï½¯ï½¸E"/>
        <a:font script="Hang" typeface="HYì½ìL"/>
        <a:font script="Hans" typeface="åæä¸­å®"/>
        <a:font script="Hant" typeface="å¾®è»æ­£é»é«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iPad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2007 PPTX Test Document</dc:title>
  <dc:subject>Office 2007 PPTX Test Document</dc:subject>
  <dc:creator>Maarten Balliauw</dc:creator>
  <cp:keywords>office 2007 openxml php</cp:keywords>
  <dc:description>Test document for Office 2007 PPTX, generated using PHP classes.</dc:description>
  <cp:lastModifiedBy>Simone Pozzobon</cp:lastModifiedBy>
  <cp:revision>1</cp:revision>
  <dcterms:created xsi:type="dcterms:W3CDTF">2010-12-06T12:37:13Z</dcterms:created>
  <dcterms:modified xsi:type="dcterms:W3CDTF">2010-12-06T12:48:48Z</dcterms:modified>
  <cp:category>Test result file</cp:category>
</cp:coreProperties>
</file>