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â¹#âº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1.xml"/>
 <Relationship Id="rId2" Type="http://schemas.openxmlformats.org/officeDocument/2006/relationships/slideLayout" Target="../slideLayouts/slideLayout1.xml"/>
 <Relationship Id="rId3" Type="http://schemas.openxmlformats.org/officeDocument/2006/relationships/slideLayout" Target="../slideLayouts/slideLayout2.xml"/>
 <Relationship Id="rId4" Type="http://schemas.openxmlformats.org/officeDocument/2006/relationships/slideLayout" Target="../slideLayouts/slideLayout3.xml"/>
 <Relationship Id="rId5" Type="http://schemas.openxmlformats.org/officeDocument/2006/relationships/slideLayout" Target="../slideLayouts/slideLayout4.xml"/>
 <Relationship Id="rId6" Type="http://schemas.openxmlformats.org/officeDocument/2006/relationships/slideLayout" Target="../slideLayouts/slideLayout5.xml"/>
 <Relationship Id="rId7" Type="http://schemas.openxmlformats.org/officeDocument/2006/relationships/slideLayout" Target="../slideLayouts/slideLayout6.xml"/>
 <Relationship Id="rId8" Type="http://schemas.openxmlformats.org/officeDocument/2006/relationships/slideLayout" Target="../slideLayouts/slideLayout7.xml"/>
 <Relationship Id="rId9" Type="http://schemas.openxmlformats.org/officeDocument/2006/relationships/slideLayout" Target="../slideLayouts/slideLayout8.xml"/>
 <Relationship Id="rId10" Type="http://schemas.openxmlformats.org/officeDocument/2006/relationships/slideLayout" Target="../slideLayouts/slideLayout9.xml"/>
 <Relationship Id="rId11" Type="http://schemas.openxmlformats.org/officeDocument/2006/relationships/slideLayout" Target="../slideLayouts/slideLayout10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8.xml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8.xml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8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1714500"/>
            <a:ext cx="5715000" cy="3810000"/>
          </a:xfrm>
          <a:prstGeom prst="rect"/>
        </p:spPr>
        <p:txBody>
          <a:bodyPr wrap="square" rtlCol="0" horzOverflow="overflow" vertOverflow="overflow" bIns="476250" lIns="91440" rIns="91440" tIns="47625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FFFFFF"/>
                </a:solidFill>
                <a:latin typeface="Calibri"/>
              </a:rPr>
              <a:t><![CDATA[Thank you for using PHPPowerPoint!]]></a:t>
            </a:r>
          </a:p>
        </p:txBody>
      </p:sp>
      <p:cxnSp>
        <p:nvCxnSpPr>
          <p:cNvPr id="2" name=""/>
          <p:cNvCxnSpPr/>
          <p:nvPr/>
        </p:nvCxnSpPr>
        <p:spPr>
          <a:xfrm>
            <a:off x="1619250" y="1714500"/>
            <a:ext cx="5715000" cy="0"/>
          </a:xfrm>
          <a:prstGeom prst="line"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"/>
          <p:cNvCxnSpPr/>
          <p:nvPr/>
        </p:nvCxnSpPr>
        <p:spPr>
          <a:xfrm>
            <a:off x="1619250" y="5524500"/>
            <a:ext cx="5715000" cy="0"/>
          </a:xfrm>
          <a:prstGeom prst="line"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1714500"/>
            <a:ext cx="5715000" cy="3810000"/>
          </a:xfrm>
          <a:prstGeom prst="rect"/>
        </p:spPr>
        <p:txBody>
          <a:bodyPr wrap="square" rtlCol="0" horzOverflow="overflow" vertOverflow="overflow" bIns="476250" lIns="91440" rIns="91440" tIns="47625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FFFFFF"/>
                </a:solidFill>
                <a:latin typeface="Calibri"/>
              </a:rPr>
              <a:t><![CDATA[Page 2!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95250" y="2857500"/>
          <a:ext cx="8953500" cy="1905000"/>
        </p:xfrm>
        <a:graphic>
          <a:graphicData uri="http://schemas.openxmlformats.org/drawingml/2006/table">
            <a:tbl>
              <a:tblPr firstRow="1" bandRow="1"/>
              <a:tblGrid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  <a:gridCol w="406977"/>
              </a:tblGrid>
              <a:tr h="361950">
                <a:tc gridSpan="2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600" u="none">
                          <a:solidFill>
                            <a:srgbClr val="000000"/>
                          </a:solidFill>
                          <a:latin typeface="Calibri"/>
                        </a:rPr>
                        <a:t><![CDATA[Title row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A0A0A0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2C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2C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3C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3C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3C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iPad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ï½ºï¾ï½¼ï½¯ï½¸E"/>
        <a:font script="Hang" typeface="í´ë¨¼ë§¤ì§ì²´"/>
        <a:font script="Hans" typeface="åæä¸­å®"/>
        <a:font script="Hant" typeface="å¾®è»æ­£é»é«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ï½ºï¾ï½¼ï½¯ï½¸E"/>
        <a:font script="Hang" typeface="HYì½ìL"/>
        <a:font script="Hans" typeface="åæä¸­å®"/>
        <a:font script="Hant" typeface="å¾®è»æ­£é»é«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Maarten Balliauw</dc:creator>
  <cp:lastModifiedBy>Maarten Balliauw</cp:lastModifiedBy>
  <dcterms:created xsi:type="dcterms:W3CDTF">2010-12-06T13:09:05Z</dcterms:created>
  <dcterms:modified xsi:type="dcterms:W3CDTF">2010-12-06T13:09:05Z</dcterms:modified>
  <dc:title>Office 2007 PPTX Test Document</dc:title>
  <dc:description>Test document for Office 2007 PPTX, generated using PHP classes.</dc:description>
  <dc:subject>Office 2007 PPTX Test Document</dc:subject>
  <cp:keywords>office 2007 openxml php</cp:keywords>
  <cp:category>Test result file</cp:category>
</cp:coreProperties>
</file>