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048" y="1209548"/>
            <a:ext cx="7315200" cy="289255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Automatic Ticketing System (ATS)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19446"/>
            <a:ext cx="7315200" cy="1298754"/>
          </a:xfrm>
        </p:spPr>
        <p:txBody>
          <a:bodyPr>
            <a:noAutofit/>
          </a:bodyPr>
          <a:lstStyle/>
          <a:p>
            <a:r>
              <a:rPr lang="en-US" sz="2000" dirty="0" smtClean="0"/>
              <a:t>Group: </a:t>
            </a:r>
            <a:r>
              <a:rPr lang="en-US" sz="2000" dirty="0" err="1" smtClean="0"/>
              <a:t>SenseIT</a:t>
            </a:r>
            <a:endParaRPr lang="en-US" sz="2000" dirty="0" smtClean="0"/>
          </a:p>
          <a:p>
            <a:r>
              <a:rPr lang="en-US" sz="2000" dirty="0" smtClean="0"/>
              <a:t>Intelligent Buildings</a:t>
            </a:r>
          </a:p>
          <a:p>
            <a:r>
              <a:rPr lang="en-US" sz="2000" dirty="0" smtClean="0"/>
              <a:t>Junction 2016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36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1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-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9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-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4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9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97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35</TotalTime>
  <Words>24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Automatic Ticketing System (ATS)</vt:lpstr>
      <vt:lpstr>Opportunity</vt:lpstr>
      <vt:lpstr>Solution Architecture</vt:lpstr>
      <vt:lpstr>Frontend - Manager</vt:lpstr>
      <vt:lpstr>Frontend - Worker</vt:lpstr>
      <vt:lpstr>Backend</vt:lpstr>
      <vt:lpstr>Bounty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Ticketing System (ATS)</dc:title>
  <dc:creator>Rakesh G N</dc:creator>
  <cp:lastModifiedBy>Rakesh G N</cp:lastModifiedBy>
  <cp:revision>19</cp:revision>
  <dcterms:created xsi:type="dcterms:W3CDTF">2016-11-26T13:50:00Z</dcterms:created>
  <dcterms:modified xsi:type="dcterms:W3CDTF">2016-11-26T14:25:42Z</dcterms:modified>
</cp:coreProperties>
</file>