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048" y="1209548"/>
            <a:ext cx="7315200" cy="2892552"/>
          </a:xfrm>
        </p:spPr>
        <p:txBody>
          <a:bodyPr>
            <a:normAutofit/>
          </a:bodyPr>
          <a:lstStyle/>
          <a:p>
            <a:r>
              <a:rPr lang="en-US" sz="6000" dirty="0"/>
              <a:t>Automatic Ticketing System (ATS)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19446"/>
            <a:ext cx="7315200" cy="1298754"/>
          </a:xfrm>
        </p:spPr>
        <p:txBody>
          <a:bodyPr>
            <a:noAutofit/>
          </a:bodyPr>
          <a:lstStyle/>
          <a:p>
            <a:r>
              <a:rPr lang="en-US" sz="2000" dirty="0"/>
              <a:t>Group: </a:t>
            </a:r>
            <a:r>
              <a:rPr lang="en-US" sz="2000" dirty="0" err="1"/>
              <a:t>SenseIT</a:t>
            </a:r>
            <a:endParaRPr lang="en-US" sz="2000" dirty="0"/>
          </a:p>
          <a:p>
            <a:r>
              <a:rPr lang="en-US" sz="2000" dirty="0"/>
              <a:t>Intelligent Buildings</a:t>
            </a:r>
          </a:p>
          <a:p>
            <a:r>
              <a:rPr lang="en-US" sz="2000" dirty="0"/>
              <a:t>Junction 2016</a:t>
            </a:r>
          </a:p>
        </p:txBody>
      </p:sp>
    </p:spTree>
    <p:extLst>
      <p:ext uri="{BB962C8B-B14F-4D97-AF65-F5344CB8AC3E}">
        <p14:creationId xmlns:p14="http://schemas.microsoft.com/office/powerpoint/2010/main" val="873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4" y="2692908"/>
            <a:ext cx="6845955" cy="3604861"/>
          </a:xfrm>
        </p:spPr>
        <p:txBody>
          <a:bodyPr/>
          <a:lstStyle/>
          <a:p>
            <a:endParaRPr lang="es-419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Running out of daily office supplies.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Oblivious</a:t>
            </a:r>
            <a:r>
              <a:rPr lang="es-419" dirty="0"/>
              <a:t> </a:t>
            </a:r>
            <a:r>
              <a:rPr lang="en-US" dirty="0"/>
              <a:t>maintenance</a:t>
            </a:r>
            <a:r>
              <a:rPr lang="es-419" dirty="0"/>
              <a:t> </a:t>
            </a:r>
            <a:r>
              <a:rPr lang="en-US" dirty="0"/>
              <a:t>tasks</a:t>
            </a:r>
            <a:r>
              <a:rPr lang="es-419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419" dirty="0"/>
              <a:t>Human </a:t>
            </a:r>
            <a:r>
              <a:rPr lang="en-US" dirty="0"/>
              <a:t>resource</a:t>
            </a:r>
            <a:r>
              <a:rPr lang="es-419" dirty="0"/>
              <a:t> </a:t>
            </a:r>
            <a:r>
              <a:rPr lang="en-US" dirty="0"/>
              <a:t>waste</a:t>
            </a:r>
            <a:r>
              <a:rPr lang="es-419" dirty="0"/>
              <a:t> </a:t>
            </a:r>
            <a:r>
              <a:rPr lang="en-US" dirty="0"/>
              <a:t>on tedious tasks.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Floor inspection.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Assign  repetitive activities.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Signing inspection papers.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419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5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Ticketing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Detect Problem: Failure / lack of supplies.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Sensors.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  suitable resource  to fix problem.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Generate and Assign ticket.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Fix 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Close ticket.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3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8389" y="1347537"/>
            <a:ext cx="1359569" cy="7579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Oval 8"/>
          <p:cNvSpPr/>
          <p:nvPr/>
        </p:nvSpPr>
        <p:spPr>
          <a:xfrm>
            <a:off x="4078705" y="1443790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4700337" y="1728537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966410" y="2763253"/>
            <a:ext cx="1359569" cy="7579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Oval 11"/>
          <p:cNvSpPr/>
          <p:nvPr/>
        </p:nvSpPr>
        <p:spPr>
          <a:xfrm>
            <a:off x="4086726" y="2859506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4708358" y="3144253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978442" y="4255168"/>
            <a:ext cx="1359569" cy="7579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Oval 14"/>
          <p:cNvSpPr/>
          <p:nvPr/>
        </p:nvSpPr>
        <p:spPr>
          <a:xfrm>
            <a:off x="4098758" y="4351421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4720390" y="4636168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785811" y="2646948"/>
            <a:ext cx="1720516" cy="986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ATS</a:t>
            </a:r>
            <a:endParaRPr lang="en-US" b="1" dirty="0"/>
          </a:p>
        </p:txBody>
      </p:sp>
      <p:sp>
        <p:nvSpPr>
          <p:cNvPr id="18" name="Can 17"/>
          <p:cNvSpPr/>
          <p:nvPr/>
        </p:nvSpPr>
        <p:spPr>
          <a:xfrm>
            <a:off x="7086600" y="4403556"/>
            <a:ext cx="1094873" cy="1130969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5261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-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9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30913" cy="4601183"/>
          </a:xfrm>
        </p:spPr>
        <p:txBody>
          <a:bodyPr/>
          <a:lstStyle/>
          <a:p>
            <a:r>
              <a:rPr lang="en-US" dirty="0"/>
              <a:t>Frontend - Worker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08" y="1190875"/>
            <a:ext cx="2409524" cy="40095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33" y="127081"/>
            <a:ext cx="2400000" cy="39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57" y="2297781"/>
            <a:ext cx="2400000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4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9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 response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Automate</a:t>
            </a:r>
            <a:r>
              <a:rPr lang="es-419" dirty="0"/>
              <a:t> </a:t>
            </a:r>
            <a:r>
              <a:rPr lang="en-US" dirty="0"/>
              <a:t>Maintenance</a:t>
            </a:r>
            <a:r>
              <a:rPr lang="es-419" dirty="0"/>
              <a:t> </a:t>
            </a:r>
            <a:r>
              <a:rPr lang="es-419" dirty="0" err="1"/>
              <a:t>Processes</a:t>
            </a:r>
            <a:r>
              <a:rPr lang="es-419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419" dirty="0" err="1"/>
              <a:t>Efficient</a:t>
            </a:r>
            <a:r>
              <a:rPr lang="es-419" dirty="0"/>
              <a:t> </a:t>
            </a:r>
            <a:r>
              <a:rPr lang="es-419" dirty="0" err="1"/>
              <a:t>Resource</a:t>
            </a:r>
            <a:r>
              <a:rPr lang="es-419" dirty="0"/>
              <a:t> </a:t>
            </a:r>
            <a:r>
              <a:rPr lang="es-419" dirty="0" err="1"/>
              <a:t>Utilization</a:t>
            </a:r>
            <a:r>
              <a:rPr lang="es-419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Reducing costs on HR.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Accountability.</a:t>
            </a:r>
            <a:endParaRPr lang="en-US" dirty="0"/>
          </a:p>
          <a:p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97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96</TotalTime>
  <Words>109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Wingdings</vt:lpstr>
      <vt:lpstr>Wingdings 2</vt:lpstr>
      <vt:lpstr>Frame</vt:lpstr>
      <vt:lpstr>Automatic Ticketing System (ATS)</vt:lpstr>
      <vt:lpstr>Opportunity</vt:lpstr>
      <vt:lpstr>Solution</vt:lpstr>
      <vt:lpstr>Solution Architecture</vt:lpstr>
      <vt:lpstr>Frontend - Manager</vt:lpstr>
      <vt:lpstr>Frontend - Worker</vt:lpstr>
      <vt:lpstr>Backend</vt:lpstr>
      <vt:lpstr>Bounty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Ticketing System (ATS)</dc:title>
  <dc:creator>Rakesh G N</dc:creator>
  <cp:lastModifiedBy>Nadin</cp:lastModifiedBy>
  <cp:revision>36</cp:revision>
  <dcterms:created xsi:type="dcterms:W3CDTF">2016-11-26T13:50:00Z</dcterms:created>
  <dcterms:modified xsi:type="dcterms:W3CDTF">2016-11-27T09:15:11Z</dcterms:modified>
</cp:coreProperties>
</file>