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63" r:id="rId4"/>
    <p:sldId id="258" r:id="rId5"/>
    <p:sldId id="260" r:id="rId6"/>
    <p:sldId id="259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4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1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1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1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83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0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7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9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80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8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9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9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985" y="1113295"/>
            <a:ext cx="7315200" cy="2892552"/>
          </a:xfrm>
        </p:spPr>
        <p:txBody>
          <a:bodyPr>
            <a:normAutofit/>
          </a:bodyPr>
          <a:lstStyle/>
          <a:p>
            <a:r>
              <a:rPr lang="en-US" sz="6000" dirty="0"/>
              <a:t>Automatic Ticketing System (ATS)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2046" y="4246466"/>
            <a:ext cx="7315200" cy="1697133"/>
          </a:xfrm>
        </p:spPr>
        <p:txBody>
          <a:bodyPr>
            <a:noAutofit/>
          </a:bodyPr>
          <a:lstStyle/>
          <a:p>
            <a:r>
              <a:rPr lang="en-US" sz="2000" dirty="0"/>
              <a:t>Group: </a:t>
            </a:r>
            <a:r>
              <a:rPr lang="en-US" sz="2000" dirty="0" err="1"/>
              <a:t>SenseIT</a:t>
            </a:r>
            <a:endParaRPr lang="en-US" sz="2000" dirty="0"/>
          </a:p>
          <a:p>
            <a:r>
              <a:rPr lang="en-US" sz="2000" dirty="0"/>
              <a:t>Members: Rakesh, Karri, </a:t>
            </a:r>
            <a:r>
              <a:rPr lang="en-US" sz="2000" dirty="0" err="1"/>
              <a:t>Klaudia</a:t>
            </a:r>
            <a:r>
              <a:rPr lang="en-US" sz="2000" dirty="0"/>
              <a:t>, </a:t>
            </a:r>
            <a:r>
              <a:rPr lang="en-US" sz="2000" dirty="0" err="1"/>
              <a:t>Nadin</a:t>
            </a:r>
            <a:r>
              <a:rPr lang="en-US" sz="2000" dirty="0"/>
              <a:t>, Jose</a:t>
            </a:r>
          </a:p>
          <a:p>
            <a:r>
              <a:rPr lang="en-US" sz="2000" dirty="0"/>
              <a:t>Intelligent Buildings</a:t>
            </a:r>
          </a:p>
          <a:p>
            <a:r>
              <a:rPr lang="en-US" sz="2000" dirty="0"/>
              <a:t>Junction 2016</a:t>
            </a:r>
          </a:p>
        </p:txBody>
      </p:sp>
    </p:spTree>
    <p:extLst>
      <p:ext uri="{BB962C8B-B14F-4D97-AF65-F5344CB8AC3E}">
        <p14:creationId xmlns:p14="http://schemas.microsoft.com/office/powerpoint/2010/main" val="8736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6271" y="174368"/>
            <a:ext cx="6478568" cy="4475748"/>
          </a:xfrm>
        </p:spPr>
        <p:txBody>
          <a:bodyPr/>
          <a:lstStyle/>
          <a:p>
            <a:endParaRPr lang="es-419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Running out of daily office supplies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Oblivious</a:t>
            </a:r>
            <a:r>
              <a:rPr lang="es-419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  <a:r>
              <a:rPr lang="es-419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  <a:endParaRPr lang="es-419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419" sz="2800" dirty="0">
                <a:latin typeface="Arial" panose="020B0604020202020204" pitchFamily="34" charset="0"/>
                <a:cs typeface="Arial" panose="020B0604020202020204" pitchFamily="34" charset="0"/>
              </a:rPr>
              <a:t>Human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r>
              <a:rPr lang="es-419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waste</a:t>
            </a:r>
            <a:r>
              <a:rPr lang="es-419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on tedious tasks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Floor inspection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Assign  repetitive activities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Signing inspection papers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4" descr="http://www.export.gov.il/UploadedImages/09_2016/iStock_000013997777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608" y="4013418"/>
            <a:ext cx="2655947" cy="258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inspection repor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425" y="4398181"/>
            <a:ext cx="2436036" cy="181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05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926430"/>
            <a:ext cx="6923058" cy="4877843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Ticketing System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Detect Problem – Failure or lack of supplies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Sensors.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Find  suitable resource  to fix problem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Generate and Assign ticket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Fix problem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Close ticket</a:t>
            </a:r>
          </a:p>
        </p:txBody>
      </p:sp>
    </p:spTree>
    <p:extLst>
      <p:ext uri="{BB962C8B-B14F-4D97-AF65-F5344CB8AC3E}">
        <p14:creationId xmlns:p14="http://schemas.microsoft.com/office/powerpoint/2010/main" val="428563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Architecture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49" y="856249"/>
            <a:ext cx="6848477" cy="513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1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- Manager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52" b="39923"/>
          <a:stretch/>
        </p:blipFill>
        <p:spPr>
          <a:xfrm>
            <a:off x="3617220" y="846385"/>
            <a:ext cx="7839745" cy="228318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55396"/>
          <a:stretch/>
        </p:blipFill>
        <p:spPr>
          <a:xfrm>
            <a:off x="3579454" y="3597468"/>
            <a:ext cx="7915275" cy="188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9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730913" cy="4601183"/>
          </a:xfrm>
        </p:spPr>
        <p:txBody>
          <a:bodyPr/>
          <a:lstStyle/>
          <a:p>
            <a:r>
              <a:rPr lang="en-US" dirty="0"/>
              <a:t>Frontend - Worker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08" y="1190875"/>
            <a:ext cx="2409524" cy="40095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433" y="127081"/>
            <a:ext cx="2400000" cy="3980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357" y="2297781"/>
            <a:ext cx="2400000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4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9238" y="890587"/>
            <a:ext cx="6934200" cy="5067300"/>
          </a:xfrm>
        </p:spPr>
      </p:pic>
    </p:spTree>
    <p:extLst>
      <p:ext uri="{BB962C8B-B14F-4D97-AF65-F5344CB8AC3E}">
        <p14:creationId xmlns:p14="http://schemas.microsoft.com/office/powerpoint/2010/main" val="292399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Improve response time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Automated</a:t>
            </a: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dirty="0" err="1"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endParaRPr lang="es-41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s-419" dirty="0" err="1">
                <a:latin typeface="Arial" panose="020B0604020202020204" pitchFamily="34" charset="0"/>
                <a:cs typeface="Arial" panose="020B0604020202020204" pitchFamily="34" charset="0"/>
              </a:rPr>
              <a:t>Efficient</a:t>
            </a: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dirty="0" err="1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dirty="0" err="1">
                <a:latin typeface="Arial" panose="020B0604020202020204" pitchFamily="34" charset="0"/>
                <a:cs typeface="Arial" panose="020B0604020202020204" pitchFamily="34" charset="0"/>
              </a:rPr>
              <a:t>Utilization</a:t>
            </a:r>
            <a:endParaRPr lang="es-41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Reducing costs on HR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</a:p>
          <a:p>
            <a:endParaRPr lang="es-419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49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2732" y="937839"/>
            <a:ext cx="7315200" cy="3255264"/>
          </a:xfrm>
        </p:spPr>
        <p:txBody>
          <a:bodyPr>
            <a:normAutofit/>
          </a:bodyPr>
          <a:lstStyle/>
          <a:p>
            <a:r>
              <a:rPr lang="en-US" sz="9600" dirty="0"/>
              <a:t>  THANK YOU!</a:t>
            </a:r>
          </a:p>
        </p:txBody>
      </p:sp>
    </p:spTree>
    <p:extLst>
      <p:ext uri="{BB962C8B-B14F-4D97-AF65-F5344CB8AC3E}">
        <p14:creationId xmlns:p14="http://schemas.microsoft.com/office/powerpoint/2010/main" val="126043627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123</TotalTime>
  <Words>105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Corbel</vt:lpstr>
      <vt:lpstr>Wingdings</vt:lpstr>
      <vt:lpstr>Wingdings 2</vt:lpstr>
      <vt:lpstr>Frame</vt:lpstr>
      <vt:lpstr>Automatic Ticketing System (ATS)</vt:lpstr>
      <vt:lpstr>Opportunity</vt:lpstr>
      <vt:lpstr>Solution</vt:lpstr>
      <vt:lpstr>Solution Architecture</vt:lpstr>
      <vt:lpstr>Frontend - Manager</vt:lpstr>
      <vt:lpstr>Frontend - Worker</vt:lpstr>
      <vt:lpstr>Backend</vt:lpstr>
      <vt:lpstr>Bounty</vt:lpstr>
      <vt:lpstr>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Ticketing System (ATS)</dc:title>
  <dc:creator>Rakesh G N</dc:creator>
  <cp:lastModifiedBy>Nadin</cp:lastModifiedBy>
  <cp:revision>55</cp:revision>
  <dcterms:created xsi:type="dcterms:W3CDTF">2016-11-26T13:50:00Z</dcterms:created>
  <dcterms:modified xsi:type="dcterms:W3CDTF">2016-11-27T09:55:45Z</dcterms:modified>
</cp:coreProperties>
</file>