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e082bb0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e082bb0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e082bb0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e082bb0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e070d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e070d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e070dd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1e070dd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e070dd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e070dd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e070dd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e070d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1e070dd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1e070dd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e070dd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e070dd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1e070dd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1e070dd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e070dd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e070dd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082bb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082bb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070dd4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e070dd4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6da1f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36da1f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211312c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211312c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082bb0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082bb0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6da1f3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6da1f3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36da1f3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36da1f3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082bb0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082bb0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e070dd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e070dd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082bb0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082bb0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082bb0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e082bb0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Steganography detection with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Illia Andrieiev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Adaptive algorithms (Spatial domain)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uk" sz="2500">
                <a:solidFill>
                  <a:schemeClr val="dk1"/>
                </a:solidFill>
              </a:rPr>
              <a:t>HUGO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uk" sz="2500">
                <a:solidFill>
                  <a:schemeClr val="dk1"/>
                </a:solidFill>
              </a:rPr>
              <a:t>WOW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uk" sz="2500">
                <a:solidFill>
                  <a:schemeClr val="dk1"/>
                </a:solidFill>
              </a:rPr>
              <a:t>S-UNIWARD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Dataset generation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</a:rPr>
              <a:t>Bossbase 1.01 - 10 000 grayscale pictures 512x512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uk" sz="2200">
                <a:solidFill>
                  <a:schemeClr val="dk1"/>
                </a:solidFill>
              </a:rPr>
              <a:t>Split each picture into 4 equal parts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uk" sz="2200">
                <a:solidFill>
                  <a:schemeClr val="dk1"/>
                </a:solidFill>
              </a:rPr>
              <a:t>train/test split with proportions 60%/40%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uk" sz="2200">
                <a:solidFill>
                  <a:schemeClr val="dk1"/>
                </a:solidFill>
              </a:rPr>
              <a:t>Create corresponding stego pair with random adaptive algorithm (uniform distribution).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Baseline CNN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38" y="1152475"/>
            <a:ext cx="4890526" cy="3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Baseline CNN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25" y="1017725"/>
            <a:ext cx="5935875" cy="3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Baseline CNN + Batch Normalization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25" y="990638"/>
            <a:ext cx="4314949" cy="3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Baseline CNN + Batch Normalization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01" y="1017725"/>
            <a:ext cx="5867049" cy="3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High-Pass filtering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6048"/>
            <a:ext cx="9144001" cy="293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High-Pass Filtering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0" y="1490550"/>
            <a:ext cx="24669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50" y="3325325"/>
            <a:ext cx="66484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CNN + BN + High-Pass filtering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25" y="1017725"/>
            <a:ext cx="4562000" cy="4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uk"/>
              <a:t>CNN + BN + High-Pass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05" y="1096800"/>
            <a:ext cx="577959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Steganography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2000">
                <a:solidFill>
                  <a:schemeClr val="dk1"/>
                </a:solidFill>
              </a:rPr>
              <a:t>Steganography</a:t>
            </a:r>
            <a:r>
              <a:rPr lang="uk" sz="2000">
                <a:solidFill>
                  <a:schemeClr val="dk1"/>
                </a:solidFill>
              </a:rPr>
              <a:t> is the practice of hiding a secret message inside of something that is not secret. The purpose of steganography is to conceal and deceive. Where </a:t>
            </a:r>
            <a:r>
              <a:rPr i="1" lang="uk" sz="2000">
                <a:solidFill>
                  <a:schemeClr val="dk1"/>
                </a:solidFill>
              </a:rPr>
              <a:t>cryptography</a:t>
            </a:r>
            <a:r>
              <a:rPr lang="uk" sz="2000">
                <a:solidFill>
                  <a:schemeClr val="dk1"/>
                </a:solidFill>
              </a:rPr>
              <a:t> is a science that largely enables privacy, </a:t>
            </a:r>
            <a:r>
              <a:rPr i="1" lang="uk" sz="2000">
                <a:solidFill>
                  <a:schemeClr val="dk1"/>
                </a:solidFill>
              </a:rPr>
              <a:t>steganography</a:t>
            </a:r>
            <a:r>
              <a:rPr lang="uk" sz="2000">
                <a:solidFill>
                  <a:schemeClr val="dk1"/>
                </a:solidFill>
              </a:rPr>
              <a:t> is a practice that enables secrecy – and deceit.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… + Samper!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63" y="1017725"/>
            <a:ext cx="5911676" cy="4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uk"/>
              <a:t>CNN + BN + High-Pass filtering, but regularized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	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225" y="1017725"/>
            <a:ext cx="5211550" cy="38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uk"/>
              <a:t>CNN + BN + High-Pass filtering, but regularized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88" y="1152475"/>
            <a:ext cx="5528225" cy="38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25" y="1068775"/>
            <a:ext cx="4820500" cy="3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Problem statement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5" y="1508625"/>
            <a:ext cx="8409226" cy="3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scheme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37" y="1017725"/>
            <a:ext cx="6719325" cy="40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Example algorithm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Adaptive Steganography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76" y="1017725"/>
            <a:ext cx="6225374" cy="20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975" y="3079875"/>
            <a:ext cx="6190975" cy="1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Adaptive steganography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uk" sz="2300">
                <a:solidFill>
                  <a:schemeClr val="dk1"/>
                </a:solidFill>
              </a:rPr>
              <a:t>determine which positions are best for the embedding,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uk" sz="2300">
                <a:solidFill>
                  <a:schemeClr val="dk1"/>
                </a:solidFill>
              </a:rPr>
              <a:t>encode the message,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uk" sz="2300">
                <a:solidFill>
                  <a:schemeClr val="dk1"/>
                </a:solidFill>
              </a:rPr>
              <a:t>embed the message.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Adaptive steganography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6"/>
            <a:ext cx="3169475" cy="91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63" y="2144325"/>
            <a:ext cx="3908825" cy="7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113" y="3114950"/>
            <a:ext cx="33242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1575" y="3734063"/>
            <a:ext cx="32861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7">
            <a:alphaModFix/>
          </a:blip>
          <a:srcRect b="0" l="0" r="0" t="19652"/>
          <a:stretch/>
        </p:blipFill>
        <p:spPr>
          <a:xfrm>
            <a:off x="358850" y="2890400"/>
            <a:ext cx="3838325" cy="12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