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5"/>
  </p:normalViewPr>
  <p:slideViewPr>
    <p:cSldViewPr snapToGrid="0">
      <p:cViewPr varScale="1">
        <p:scale>
          <a:sx n="117" d="100"/>
          <a:sy n="117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DEDCE98D-F31E-D95C-F4C3-26E0AE959D03}"/>
              </a:ext>
            </a:extLst>
          </p:cNvPr>
          <p:cNvSpPr/>
          <p:nvPr/>
        </p:nvSpPr>
        <p:spPr>
          <a:xfrm>
            <a:off x="9872450" y="2667000"/>
            <a:ext cx="1869995" cy="186999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</vt:lpstr>
      <vt:lpstr>브랜치(Branch)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11</cp:revision>
  <dcterms:created xsi:type="dcterms:W3CDTF">2023-11-11T11:29:15Z</dcterms:created>
  <dcterms:modified xsi:type="dcterms:W3CDTF">2024-01-11T06:48:14Z</dcterms:modified>
</cp:coreProperties>
</file>