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/>
              <a:t>브랜치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2319549" y="2321004"/>
            <a:ext cx="75529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2" name="포인트가 6개인 별 1"/>
          <p:cNvSpPr/>
          <p:nvPr/>
        </p:nvSpPr>
        <p:spPr>
          <a:xfrm>
            <a:off x="314036" y="2321004"/>
            <a:ext cx="1801091" cy="20339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11</cp:revision>
  <dcterms:created xsi:type="dcterms:W3CDTF">2023-11-11T11:29:15Z</dcterms:created>
  <dcterms:modified xsi:type="dcterms:W3CDTF">2024-01-11T06:55:19Z</dcterms:modified>
</cp:coreProperties>
</file>