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E75-59AA-476B-A80C-D8FC4C0CB44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0DC9-DFB4-42C8-9F6A-429B7623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0DC9-DFB4-42C8-9F6A-429B7623AD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61C6-D4C0-45DF-B6D6-A0A6362E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0CF16-CE62-4EC1-B10D-601321883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96E0-9C4A-4CA5-9670-6C9C2E9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1E5A-8FEC-4A4A-8E6B-5B0046D1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80E1-9E7D-48E0-A2D9-F7BEEEA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490D-EBDB-4291-BB51-854D765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B8F2D-E632-4D8C-AB66-0B90D61D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275D-C20E-42E4-97D5-4EA1FE4B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EF1C-5CE4-4B74-8E87-F17FB7A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74B1-F9D8-400F-8EA8-65EA55C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7CF6-C96E-4BCB-8BD0-03766EDDD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23B00-E3E2-4DC5-BD98-AA734DFE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2C74-DD79-4A26-A467-026A076E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5AA9-251D-4DF3-80EB-60461D65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6ED7-4862-4424-8BB5-7F373D7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D1CA-CDC5-476C-9431-2A1845AF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E7E5-5EB9-4A7F-BC8F-4C43E3B3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BE1B8-15C5-43D4-A348-1912DD8B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25FB-7338-4D2E-A98C-D1739103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017B-46E1-45D8-A74B-BBE2D3D2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0E3-145E-4FCA-A622-7F93B38B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73A9-9177-4E76-A6BF-9127A5BA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BC26-2DDC-45BF-B571-F8F24602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F7D5-6DD6-4BF6-A1F4-7324F920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F3D0-958D-4753-84CD-7ED67C95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3609-A9CA-4206-9CD9-AF21378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2CA5-2078-4ED0-BCE2-F7442E513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1039-9BD9-481F-8F89-D70E73ED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4817F-4C2E-4EDA-8F1A-F912AE2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36BE-0525-4F33-907C-CED4BE07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8716E-4BDC-4F47-9C54-0F1D4236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3C5C-F23C-46C9-AC60-0E9D4D5A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29C5-A524-4601-99F0-7CFC94543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AF75-E1A7-4167-80F7-CD9EB3EBB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F1537-8BA0-4224-9482-0EDB567F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99EAC-7632-4654-9C60-BA25C1E0E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580D4-C64D-49BE-BA00-821FE860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0FB5B-F218-48A1-A948-F9CE2D35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62603-78F7-4AEB-BF0E-CFD922CC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ACA4-FC1E-4514-9D8D-23021D6F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B0329-EB37-4950-8619-8E9F29FB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22DD-E8A2-425D-8EBA-318B6623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D19C-099E-488E-87BF-9FC567FA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BDB12-7121-4026-BC6E-0C45E382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5740C-AE60-472D-9069-589CB8C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6AB8-66B7-4186-B087-0FEEA620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4F84-EB8D-404B-A525-93EA2AE4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BB79-1C8D-4009-AD42-4EDBBE96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F8E47-62B8-4D91-B282-BB119BF1A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FA885-78F1-4814-A222-A79F403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4A88-6DEC-4053-967B-446CBDA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D793-971D-4E99-BABD-908646E7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821-786F-42F5-8AF6-C2BC14D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495D8-0B3F-4ADE-A84A-79510A9F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E80A1-D346-464C-BC5D-6D41CD82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F4A8-4F24-4C3F-8090-A372793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6A9F-A459-459F-905E-4AA4F032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1D36-222C-422B-9E16-3DDFD435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4DCCB-BAE9-4C67-95A5-DB361C8B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7E49-1961-498D-964C-4CBB3694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137F-6C92-4E1A-8E7E-8C053A40F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F22A9-0580-4169-B04C-A2B6BE5435F4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1FE3-C5C5-4028-9B9A-34825C498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BE56-CD53-460B-A882-828032F3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37D2-7E86-40F3-958A-A3441C32C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0C36-79B4-4A22-ADBA-588FFB0BC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28164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97B-3118-4349-876D-092E6468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6855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Lab 6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8E97-8D82-443E-82CC-587BADEE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purpose of this assignment is to write a program in LC-3 assembly language that creates a user interface to manage requests for adding courses to the current semester’s course offerings. The list of courses is organized as a “LINKED LIST” data structure. There are 2 linked lists: one which contains the current semester’s course listing and the second list contains the rest of the course catalog (e.g. courses not being offered this semester).</a:t>
            </a:r>
          </a:p>
        </p:txBody>
      </p:sp>
    </p:spTree>
    <p:extLst>
      <p:ext uri="{BB962C8B-B14F-4D97-AF65-F5344CB8AC3E}">
        <p14:creationId xmlns:p14="http://schemas.microsoft.com/office/powerpoint/2010/main" val="18193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4D3B-1807-45AB-AB93-54656D3F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083" y="177208"/>
            <a:ext cx="2519917" cy="7442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Lab 6 flow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446E0-E482-49A5-9F62-A2BA5C0B328C}"/>
              </a:ext>
            </a:extLst>
          </p:cNvPr>
          <p:cNvSpPr/>
          <p:nvPr/>
        </p:nvSpPr>
        <p:spPr>
          <a:xfrm>
            <a:off x="1601970" y="70301"/>
            <a:ext cx="3873920" cy="11855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AD1F3-9A28-4C39-8C6D-9D5422146642}"/>
              </a:ext>
            </a:extLst>
          </p:cNvPr>
          <p:cNvSpPr txBox="1"/>
          <p:nvPr/>
        </p:nvSpPr>
        <p:spPr>
          <a:xfrm>
            <a:off x="1736648" y="233332"/>
            <a:ext cx="373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 the user for course number with the message, “Type Course Number and press Enter: 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F70CF-ADA1-4C6D-ABE4-A116D2DFB64A}"/>
              </a:ext>
            </a:extLst>
          </p:cNvPr>
          <p:cNvSpPr/>
          <p:nvPr/>
        </p:nvSpPr>
        <p:spPr>
          <a:xfrm>
            <a:off x="1591337" y="2718369"/>
            <a:ext cx="3586717" cy="886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7758A-7334-4955-99A9-A66C5F35718E}"/>
              </a:ext>
            </a:extLst>
          </p:cNvPr>
          <p:cNvSpPr txBox="1"/>
          <p:nvPr/>
        </p:nvSpPr>
        <p:spPr>
          <a:xfrm>
            <a:off x="1612603" y="2707458"/>
            <a:ext cx="358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the current semester’s course linked list to see if there is a match. Head pointer is at x4000.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153314-6444-4F88-A300-553B7995CB40}"/>
              </a:ext>
            </a:extLst>
          </p:cNvPr>
          <p:cNvSpPr/>
          <p:nvPr/>
        </p:nvSpPr>
        <p:spPr>
          <a:xfrm>
            <a:off x="2222204" y="3910748"/>
            <a:ext cx="2424223" cy="1577163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6F8D6-8A52-4DDF-ADCC-3AE3F70110EE}"/>
              </a:ext>
            </a:extLst>
          </p:cNvPr>
          <p:cNvSpPr txBox="1"/>
          <p:nvPr/>
        </p:nvSpPr>
        <p:spPr>
          <a:xfrm>
            <a:off x="2801677" y="4279159"/>
            <a:ext cx="131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 match?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BAAB4-D95B-4DDA-988F-B4549293B914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116419" y="4694657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14815C-7630-4DC4-9F52-4B89F87E0EAF}"/>
              </a:ext>
            </a:extLst>
          </p:cNvPr>
          <p:cNvCxnSpPr>
            <a:stCxn id="11" idx="3"/>
          </p:cNvCxnSpPr>
          <p:nvPr/>
        </p:nvCxnSpPr>
        <p:spPr>
          <a:xfrm flipV="1">
            <a:off x="4646427" y="4694657"/>
            <a:ext cx="1105787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93D38-D835-49C9-9364-2EA949E1E28E}"/>
              </a:ext>
            </a:extLst>
          </p:cNvPr>
          <p:cNvCxnSpPr>
            <a:cxnSpLocks/>
          </p:cNvCxnSpPr>
          <p:nvPr/>
        </p:nvCxnSpPr>
        <p:spPr>
          <a:xfrm>
            <a:off x="3384696" y="1255817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5C619-1433-4FF6-8665-198CE4C1738A}"/>
              </a:ext>
            </a:extLst>
          </p:cNvPr>
          <p:cNvCxnSpPr>
            <a:cxnSpLocks/>
          </p:cNvCxnSpPr>
          <p:nvPr/>
        </p:nvCxnSpPr>
        <p:spPr>
          <a:xfrm>
            <a:off x="3434316" y="3563418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1597F2-537D-428F-ACFD-DA801411BEA6}"/>
              </a:ext>
            </a:extLst>
          </p:cNvPr>
          <p:cNvSpPr txBox="1"/>
          <p:nvPr/>
        </p:nvSpPr>
        <p:spPr>
          <a:xfrm>
            <a:off x="4866166" y="4371492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067E4-BB2A-4BFD-9402-C427EFFD08D3}"/>
              </a:ext>
            </a:extLst>
          </p:cNvPr>
          <p:cNvSpPr txBox="1"/>
          <p:nvPr/>
        </p:nvSpPr>
        <p:spPr>
          <a:xfrm>
            <a:off x="1477924" y="4375036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B999C9-8C17-4AC5-A5EB-F39C7ACC0DBE}"/>
              </a:ext>
            </a:extLst>
          </p:cNvPr>
          <p:cNvCxnSpPr>
            <a:cxnSpLocks/>
          </p:cNvCxnSpPr>
          <p:nvPr/>
        </p:nvCxnSpPr>
        <p:spPr>
          <a:xfrm>
            <a:off x="1151862" y="4694657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F733A3-15AC-4A15-B18A-1200EA152983}"/>
              </a:ext>
            </a:extLst>
          </p:cNvPr>
          <p:cNvCxnSpPr>
            <a:cxnSpLocks/>
          </p:cNvCxnSpPr>
          <p:nvPr/>
        </p:nvCxnSpPr>
        <p:spPr>
          <a:xfrm>
            <a:off x="5699051" y="4694657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F8E40C-1227-4A01-B60C-A09A19688032}"/>
              </a:ext>
            </a:extLst>
          </p:cNvPr>
          <p:cNvSpPr/>
          <p:nvPr/>
        </p:nvSpPr>
        <p:spPr>
          <a:xfrm>
            <a:off x="212649" y="5041987"/>
            <a:ext cx="2589028" cy="148437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794D5-81E2-4FA5-8D27-2A738BF6A044}"/>
              </a:ext>
            </a:extLst>
          </p:cNvPr>
          <p:cNvSpPr txBox="1"/>
          <p:nvPr/>
        </p:nvSpPr>
        <p:spPr>
          <a:xfrm>
            <a:off x="290621" y="5151212"/>
            <a:ext cx="2431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“&lt;Course number&gt; is already being offered this semester.”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39E98-F3CA-4338-9977-DA250CA48B57}"/>
              </a:ext>
            </a:extLst>
          </p:cNvPr>
          <p:cNvSpPr/>
          <p:nvPr/>
        </p:nvSpPr>
        <p:spPr>
          <a:xfrm>
            <a:off x="4392077" y="5058194"/>
            <a:ext cx="2613947" cy="16480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35BB12-8C32-4AC1-AFC8-A07FBFE4645D}"/>
              </a:ext>
            </a:extLst>
          </p:cNvPr>
          <p:cNvSpPr txBox="1"/>
          <p:nvPr/>
        </p:nvSpPr>
        <p:spPr>
          <a:xfrm>
            <a:off x="4407316" y="5122490"/>
            <a:ext cx="2532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the second linked list to see if there is a match. Head pointer of the second linked list is at x4001.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0A877C-921A-47F8-AFA4-FEE99F46118D}"/>
              </a:ext>
            </a:extLst>
          </p:cNvPr>
          <p:cNvSpPr/>
          <p:nvPr/>
        </p:nvSpPr>
        <p:spPr>
          <a:xfrm>
            <a:off x="0" y="1540159"/>
            <a:ext cx="6939511" cy="88604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A82BA-1881-4C7D-846B-758FCBAD5D95}"/>
              </a:ext>
            </a:extLst>
          </p:cNvPr>
          <p:cNvSpPr txBox="1"/>
          <p:nvPr/>
        </p:nvSpPr>
        <p:spPr>
          <a:xfrm>
            <a:off x="0" y="1540159"/>
            <a:ext cx="675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characters that user types. Display each character. Then store each character in a reserved block of memory below the program. When the user types enter, store null instead.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37FEF9-695E-4553-9B0F-635047B69BE4}"/>
              </a:ext>
            </a:extLst>
          </p:cNvPr>
          <p:cNvCxnSpPr>
            <a:cxnSpLocks/>
          </p:cNvCxnSpPr>
          <p:nvPr/>
        </p:nvCxnSpPr>
        <p:spPr>
          <a:xfrm>
            <a:off x="3405961" y="2426207"/>
            <a:ext cx="0" cy="3076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>
            <a:extLst>
              <a:ext uri="{FF2B5EF4-FFF2-40B4-BE49-F238E27FC236}">
                <a16:creationId xmlns:a16="http://schemas.microsoft.com/office/drawing/2014/main" id="{EFFDCD5D-B84B-4A5D-978E-1A7D16F2DFD2}"/>
              </a:ext>
            </a:extLst>
          </p:cNvPr>
          <p:cNvSpPr/>
          <p:nvPr/>
        </p:nvSpPr>
        <p:spPr>
          <a:xfrm>
            <a:off x="9390323" y="1851837"/>
            <a:ext cx="2424223" cy="1577163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140511-9894-470E-8872-0161C490F0AA}"/>
              </a:ext>
            </a:extLst>
          </p:cNvPr>
          <p:cNvSpPr txBox="1"/>
          <p:nvPr/>
        </p:nvSpPr>
        <p:spPr>
          <a:xfrm>
            <a:off x="9969796" y="2220248"/>
            <a:ext cx="131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there a match?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784F51-49E3-4200-B3A2-9F45C04C7CC7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8284538" y="2635746"/>
            <a:ext cx="1105785" cy="467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FA8212-E8BC-4077-978C-41EBBE671FD0}"/>
              </a:ext>
            </a:extLst>
          </p:cNvPr>
          <p:cNvCxnSpPr>
            <a:cxnSpLocks/>
          </p:cNvCxnSpPr>
          <p:nvPr/>
        </p:nvCxnSpPr>
        <p:spPr>
          <a:xfrm>
            <a:off x="10602435" y="1504507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F1A18-3C77-4F4E-84AC-645ACFDF9835}"/>
              </a:ext>
            </a:extLst>
          </p:cNvPr>
          <p:cNvSpPr txBox="1"/>
          <p:nvPr/>
        </p:nvSpPr>
        <p:spPr>
          <a:xfrm>
            <a:off x="8646043" y="2316125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A7BBE8-B6D2-4820-97DB-F3ECF24759F2}"/>
              </a:ext>
            </a:extLst>
          </p:cNvPr>
          <p:cNvCxnSpPr>
            <a:cxnSpLocks/>
          </p:cNvCxnSpPr>
          <p:nvPr/>
        </p:nvCxnSpPr>
        <p:spPr>
          <a:xfrm>
            <a:off x="8319981" y="2635746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01CEA-2A04-499B-9715-A454CB74FAD2}"/>
              </a:ext>
            </a:extLst>
          </p:cNvPr>
          <p:cNvSpPr/>
          <p:nvPr/>
        </p:nvSpPr>
        <p:spPr>
          <a:xfrm>
            <a:off x="7380768" y="2983076"/>
            <a:ext cx="2238161" cy="34701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6D133-FEA0-44D6-9A5A-8CD63D82C6B2}"/>
              </a:ext>
            </a:extLst>
          </p:cNvPr>
          <p:cNvSpPr txBox="1"/>
          <p:nvPr/>
        </p:nvSpPr>
        <p:spPr>
          <a:xfrm>
            <a:off x="7458739" y="3092301"/>
            <a:ext cx="2096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node from second list.</a:t>
            </a:r>
          </a:p>
          <a:p>
            <a:endParaRPr lang="en-US" dirty="0"/>
          </a:p>
          <a:p>
            <a:r>
              <a:rPr lang="en-US" dirty="0"/>
              <a:t>Insert node to the front of the first list. </a:t>
            </a:r>
          </a:p>
          <a:p>
            <a:endParaRPr lang="en-US" dirty="0"/>
          </a:p>
          <a:p>
            <a:r>
              <a:rPr lang="en-US" dirty="0"/>
              <a:t>Display the message, “&lt;Course number&gt; has been added to this semester’s course offerings!”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4ACAA5-A418-4E0B-84F2-C7AF74402C92}"/>
              </a:ext>
            </a:extLst>
          </p:cNvPr>
          <p:cNvCxnSpPr>
            <a:stCxn id="34" idx="2"/>
          </p:cNvCxnSpPr>
          <p:nvPr/>
        </p:nvCxnSpPr>
        <p:spPr>
          <a:xfrm flipH="1">
            <a:off x="5629749" y="6599818"/>
            <a:ext cx="43665" cy="12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FC461E-0342-4C7C-9317-A5683CACABF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06024" y="5877361"/>
            <a:ext cx="180416" cy="48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E489D-C2F0-47B2-B8B0-6505B1CD667F}"/>
              </a:ext>
            </a:extLst>
          </p:cNvPr>
          <p:cNvCxnSpPr/>
          <p:nvPr/>
        </p:nvCxnSpPr>
        <p:spPr>
          <a:xfrm flipV="1">
            <a:off x="7187784" y="1504507"/>
            <a:ext cx="0" cy="435664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3B3D0D-6204-4247-BC27-77277F729863}"/>
              </a:ext>
            </a:extLst>
          </p:cNvPr>
          <p:cNvCxnSpPr/>
          <p:nvPr/>
        </p:nvCxnSpPr>
        <p:spPr>
          <a:xfrm>
            <a:off x="7187784" y="1504507"/>
            <a:ext cx="341465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C66D55-9375-4F3A-B320-B1CF3B6E1A70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1843592" y="2635746"/>
            <a:ext cx="23411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2B79F0-CAE0-4E50-98B8-74A33FAD50DE}"/>
              </a:ext>
            </a:extLst>
          </p:cNvPr>
          <p:cNvSpPr txBox="1"/>
          <p:nvPr/>
        </p:nvSpPr>
        <p:spPr>
          <a:xfrm>
            <a:off x="11716195" y="2266414"/>
            <a:ext cx="72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A4260E-446D-4C56-B4B9-72A3BA16527E}"/>
              </a:ext>
            </a:extLst>
          </p:cNvPr>
          <p:cNvSpPr/>
          <p:nvPr/>
        </p:nvSpPr>
        <p:spPr>
          <a:xfrm>
            <a:off x="9733165" y="3831280"/>
            <a:ext cx="2458836" cy="15771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8F665-4C2B-4E15-AF8D-255E2702945C}"/>
              </a:ext>
            </a:extLst>
          </p:cNvPr>
          <p:cNvSpPr txBox="1"/>
          <p:nvPr/>
        </p:nvSpPr>
        <p:spPr>
          <a:xfrm>
            <a:off x="9774040" y="3885870"/>
            <a:ext cx="2532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message, “The entered Course Number does not exist in the current course catalog.”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FC95F-5072-46DC-A5BF-22621BEF11E0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2077702" y="2635746"/>
            <a:ext cx="0" cy="11616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7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A0F-3C95-4BA4-978F-B1C0B82C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658" y="91250"/>
            <a:ext cx="6338341" cy="74148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n-lt"/>
              </a:rPr>
              <a:t>Delete node from second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2C2A8-2E2D-4CF7-81A1-2573B5ADC91F}"/>
              </a:ext>
            </a:extLst>
          </p:cNvPr>
          <p:cNvSpPr/>
          <p:nvPr/>
        </p:nvSpPr>
        <p:spPr>
          <a:xfrm>
            <a:off x="7350054" y="1004695"/>
            <a:ext cx="3910313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B692-7903-4973-8299-E699AC071796}"/>
              </a:ext>
            </a:extLst>
          </p:cNvPr>
          <p:cNvSpPr txBox="1"/>
          <p:nvPr/>
        </p:nvSpPr>
        <p:spPr>
          <a:xfrm>
            <a:off x="7350053" y="1004695"/>
            <a:ext cx="37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R1 with pointer to node pointer of node that needs to be deleted.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679A9-2D92-473B-8829-EF991EC36A9C}"/>
              </a:ext>
            </a:extLst>
          </p:cNvPr>
          <p:cNvSpPr/>
          <p:nvPr/>
        </p:nvSpPr>
        <p:spPr>
          <a:xfrm>
            <a:off x="7557831" y="2204357"/>
            <a:ext cx="3522921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AF2F1-B2F7-4BBA-9333-FBF136DAE4EA}"/>
              </a:ext>
            </a:extLst>
          </p:cNvPr>
          <p:cNvSpPr txBox="1"/>
          <p:nvPr/>
        </p:nvSpPr>
        <p:spPr>
          <a:xfrm>
            <a:off x="7685422" y="2331910"/>
            <a:ext cx="328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R2 with pointer to node that needs to be deleted.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758AB-56FB-46E0-8EF1-D169C86EA476}"/>
              </a:ext>
            </a:extLst>
          </p:cNvPr>
          <p:cNvCxnSpPr/>
          <p:nvPr/>
        </p:nvCxnSpPr>
        <p:spPr>
          <a:xfrm>
            <a:off x="9352331" y="1834034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2A7F12-06F7-4362-9FEE-FAB9AB04A2D3}"/>
              </a:ext>
            </a:extLst>
          </p:cNvPr>
          <p:cNvSpPr/>
          <p:nvPr/>
        </p:nvSpPr>
        <p:spPr>
          <a:xfrm>
            <a:off x="8046235" y="3404019"/>
            <a:ext cx="2612192" cy="8543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CB8A1-68DD-4CA8-8C3B-E3A427EC07D2}"/>
              </a:ext>
            </a:extLst>
          </p:cNvPr>
          <p:cNvSpPr txBox="1"/>
          <p:nvPr/>
        </p:nvSpPr>
        <p:spPr>
          <a:xfrm>
            <a:off x="8110030" y="3564118"/>
            <a:ext cx="2484601" cy="37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R3 </a:t>
            </a:r>
            <a:r>
              <a:rPr lang="en-US" dirty="0">
                <a:sym typeface="Wingdings" panose="05000000000000000000" pitchFamily="2" charset="2"/>
              </a:rPr>
              <a:t> mem[R2]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E524BF-4F94-4480-A71C-EE8C74AD8A94}"/>
              </a:ext>
            </a:extLst>
          </p:cNvPr>
          <p:cNvCxnSpPr/>
          <p:nvPr/>
        </p:nvCxnSpPr>
        <p:spPr>
          <a:xfrm>
            <a:off x="9352331" y="3058718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8933F-362F-48A3-B832-3100695053B4}"/>
              </a:ext>
            </a:extLst>
          </p:cNvPr>
          <p:cNvSpPr/>
          <p:nvPr/>
        </p:nvSpPr>
        <p:spPr>
          <a:xfrm>
            <a:off x="8046235" y="4628703"/>
            <a:ext cx="2612192" cy="8543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0D3F-2C28-4E7F-B3CD-42F6E739F550}"/>
              </a:ext>
            </a:extLst>
          </p:cNvPr>
          <p:cNvSpPr txBox="1"/>
          <p:nvPr/>
        </p:nvSpPr>
        <p:spPr>
          <a:xfrm>
            <a:off x="8110030" y="4788802"/>
            <a:ext cx="2484601" cy="37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mem[R1] </a:t>
            </a:r>
            <a:r>
              <a:rPr lang="en-US" dirty="0">
                <a:sym typeface="Wingdings" panose="05000000000000000000" pitchFamily="2" charset="2"/>
              </a:rPr>
              <a:t> R3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5EEE79-3D01-42DB-94E7-24DB71972176}"/>
              </a:ext>
            </a:extLst>
          </p:cNvPr>
          <p:cNvCxnSpPr/>
          <p:nvPr/>
        </p:nvCxnSpPr>
        <p:spPr>
          <a:xfrm>
            <a:off x="9352331" y="4283402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ADBC5DBB-817A-42E1-9974-42ADABEC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29886"/>
              </p:ext>
            </p:extLst>
          </p:nvPr>
        </p:nvGraphicFramePr>
        <p:xfrm>
          <a:off x="864030" y="720997"/>
          <a:ext cx="27432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5850208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5459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2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6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0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x5A00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x5A01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x5A02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0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3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34629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8985E8C0-76A5-4DB0-A0FF-DCC23CE56F31}"/>
              </a:ext>
            </a:extLst>
          </p:cNvPr>
          <p:cNvSpPr/>
          <p:nvPr/>
        </p:nvSpPr>
        <p:spPr>
          <a:xfrm>
            <a:off x="3814997" y="1566472"/>
            <a:ext cx="217356" cy="97436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27970-12E0-4AD5-AC5D-A94085273969}"/>
              </a:ext>
            </a:extLst>
          </p:cNvPr>
          <p:cNvSpPr txBox="1"/>
          <p:nvPr/>
        </p:nvSpPr>
        <p:spPr>
          <a:xfrm>
            <a:off x="4376365" y="1834034"/>
            <a:ext cx="197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0 (Head)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C8654D0-5E40-4FEB-9F4F-200BE54D193E}"/>
              </a:ext>
            </a:extLst>
          </p:cNvPr>
          <p:cNvSpPr/>
          <p:nvPr/>
        </p:nvSpPr>
        <p:spPr>
          <a:xfrm>
            <a:off x="3814997" y="2976772"/>
            <a:ext cx="217356" cy="97436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70CB2-656D-42A7-A0F2-9E25DA6E4F8F}"/>
              </a:ext>
            </a:extLst>
          </p:cNvPr>
          <p:cNvSpPr txBox="1"/>
          <p:nvPr/>
        </p:nvSpPr>
        <p:spPr>
          <a:xfrm>
            <a:off x="4376366" y="3244334"/>
            <a:ext cx="15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1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A424C6-3310-4D0A-A89B-4D0F425684CA}"/>
              </a:ext>
            </a:extLst>
          </p:cNvPr>
          <p:cNvSpPr/>
          <p:nvPr/>
        </p:nvSpPr>
        <p:spPr>
          <a:xfrm>
            <a:off x="3758986" y="4472167"/>
            <a:ext cx="217356" cy="97436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6C10F-5DB9-41EE-B691-E2775311B687}"/>
              </a:ext>
            </a:extLst>
          </p:cNvPr>
          <p:cNvSpPr txBox="1"/>
          <p:nvPr/>
        </p:nvSpPr>
        <p:spPr>
          <a:xfrm>
            <a:off x="4320355" y="4739729"/>
            <a:ext cx="15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2 (Tail)</a:t>
            </a:r>
          </a:p>
        </p:txBody>
      </p:sp>
    </p:spTree>
    <p:extLst>
      <p:ext uri="{BB962C8B-B14F-4D97-AF65-F5344CB8AC3E}">
        <p14:creationId xmlns:p14="http://schemas.microsoft.com/office/powerpoint/2010/main" val="13960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A0F-3C95-4BA4-978F-B1C0B82C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711" y="170559"/>
            <a:ext cx="7448738" cy="74148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n-lt"/>
              </a:rPr>
              <a:t>Insert node to the front of the first list.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2C2A8-2E2D-4CF7-81A1-2573B5ADC91F}"/>
              </a:ext>
            </a:extLst>
          </p:cNvPr>
          <p:cNvSpPr/>
          <p:nvPr/>
        </p:nvSpPr>
        <p:spPr>
          <a:xfrm>
            <a:off x="7237628" y="1027180"/>
            <a:ext cx="3910313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8B692-7903-4973-8299-E699AC071796}"/>
              </a:ext>
            </a:extLst>
          </p:cNvPr>
          <p:cNvSpPr txBox="1"/>
          <p:nvPr/>
        </p:nvSpPr>
        <p:spPr>
          <a:xfrm>
            <a:off x="7348604" y="1084695"/>
            <a:ext cx="37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R2 with pointer to node that needs to be inserted.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679A9-2D92-473B-8829-EF991EC36A9C}"/>
              </a:ext>
            </a:extLst>
          </p:cNvPr>
          <p:cNvSpPr/>
          <p:nvPr/>
        </p:nvSpPr>
        <p:spPr>
          <a:xfrm>
            <a:off x="7445405" y="2226842"/>
            <a:ext cx="3522921" cy="82933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AF2F1-B2F7-4BBA-9333-FBF136DAE4EA}"/>
              </a:ext>
            </a:extLst>
          </p:cNvPr>
          <p:cNvSpPr txBox="1"/>
          <p:nvPr/>
        </p:nvSpPr>
        <p:spPr>
          <a:xfrm>
            <a:off x="7572996" y="2354395"/>
            <a:ext cx="328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R0 with current head pointer.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758AB-56FB-46E0-8EF1-D169C86EA476}"/>
              </a:ext>
            </a:extLst>
          </p:cNvPr>
          <p:cNvCxnSpPr/>
          <p:nvPr/>
        </p:nvCxnSpPr>
        <p:spPr>
          <a:xfrm>
            <a:off x="9239905" y="1856519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2A7F12-06F7-4362-9FEE-FAB9AB04A2D3}"/>
              </a:ext>
            </a:extLst>
          </p:cNvPr>
          <p:cNvSpPr/>
          <p:nvPr/>
        </p:nvSpPr>
        <p:spPr>
          <a:xfrm>
            <a:off x="7933809" y="3426504"/>
            <a:ext cx="2612192" cy="8543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CB8A1-68DD-4CA8-8C3B-E3A427EC07D2}"/>
              </a:ext>
            </a:extLst>
          </p:cNvPr>
          <p:cNvSpPr txBox="1"/>
          <p:nvPr/>
        </p:nvSpPr>
        <p:spPr>
          <a:xfrm>
            <a:off x="7997604" y="3586603"/>
            <a:ext cx="2484601" cy="37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mem[R2] </a:t>
            </a:r>
            <a:r>
              <a:rPr lang="en-US" dirty="0">
                <a:sym typeface="Wingdings" panose="05000000000000000000" pitchFamily="2" charset="2"/>
              </a:rPr>
              <a:t> R0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E524BF-4F94-4480-A71C-EE8C74AD8A94}"/>
              </a:ext>
            </a:extLst>
          </p:cNvPr>
          <p:cNvCxnSpPr/>
          <p:nvPr/>
        </p:nvCxnSpPr>
        <p:spPr>
          <a:xfrm>
            <a:off x="9239905" y="3081203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8933F-362F-48A3-B832-3100695053B4}"/>
              </a:ext>
            </a:extLst>
          </p:cNvPr>
          <p:cNvSpPr/>
          <p:nvPr/>
        </p:nvSpPr>
        <p:spPr>
          <a:xfrm>
            <a:off x="7933809" y="4651188"/>
            <a:ext cx="2612192" cy="8543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0D3F-2C28-4E7F-B3CD-42F6E739F550}"/>
              </a:ext>
            </a:extLst>
          </p:cNvPr>
          <p:cNvSpPr txBox="1"/>
          <p:nvPr/>
        </p:nvSpPr>
        <p:spPr>
          <a:xfrm>
            <a:off x="7997604" y="4811287"/>
            <a:ext cx="2484601" cy="37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mem[x4000] </a:t>
            </a:r>
            <a:r>
              <a:rPr lang="en-US" dirty="0">
                <a:sym typeface="Wingdings" panose="05000000000000000000" pitchFamily="2" charset="2"/>
              </a:rPr>
              <a:t> R2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5EEE79-3D01-42DB-94E7-24DB71972176}"/>
              </a:ext>
            </a:extLst>
          </p:cNvPr>
          <p:cNvCxnSpPr/>
          <p:nvPr/>
        </p:nvCxnSpPr>
        <p:spPr>
          <a:xfrm>
            <a:off x="9239905" y="4305887"/>
            <a:ext cx="0" cy="3473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60B80A36-9D8B-4CE1-9ECF-148C73B1B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30269"/>
              </p:ext>
            </p:extLst>
          </p:nvPr>
        </p:nvGraphicFramePr>
        <p:xfrm>
          <a:off x="1385386" y="398708"/>
          <a:ext cx="27432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5850208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5459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2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1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6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x4A00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x4A02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0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x4A02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0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3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34629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3F17D9A3-C6CE-4178-9CF3-59892682EF59}"/>
              </a:ext>
            </a:extLst>
          </p:cNvPr>
          <p:cNvSpPr/>
          <p:nvPr/>
        </p:nvSpPr>
        <p:spPr>
          <a:xfrm>
            <a:off x="4309672" y="4144780"/>
            <a:ext cx="262328" cy="104096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493415-E11E-41AA-937F-A8D4A7D7C563}"/>
              </a:ext>
            </a:extLst>
          </p:cNvPr>
          <p:cNvSpPr txBox="1"/>
          <p:nvPr/>
        </p:nvSpPr>
        <p:spPr>
          <a:xfrm>
            <a:off x="4768710" y="4352187"/>
            <a:ext cx="182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that needs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14350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434</Words>
  <Application>Microsoft Office PowerPoint</Application>
  <PresentationFormat>Widescreen</PresentationFormat>
  <Paragraphs>92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6</vt:lpstr>
      <vt:lpstr>Lab 6 Objective</vt:lpstr>
      <vt:lpstr>Lab 6 flow chart</vt:lpstr>
      <vt:lpstr>Delete node from second list.</vt:lpstr>
      <vt:lpstr>Insert node to the front of the first list.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Telang, Nina K</dc:creator>
  <cp:lastModifiedBy>Telang, Nina K</cp:lastModifiedBy>
  <cp:revision>49</cp:revision>
  <dcterms:created xsi:type="dcterms:W3CDTF">2020-11-01T18:45:49Z</dcterms:created>
  <dcterms:modified xsi:type="dcterms:W3CDTF">2022-10-31T19:11:46Z</dcterms:modified>
</cp:coreProperties>
</file>