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F792E-B855-424E-B085-46143C89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764A5-E411-4399-85E5-55789E7C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A77F70-240D-4F85-9AC3-82D15DEF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7A13E-11E5-4C9B-A53C-506FAFC5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2B652-7BD1-4C9B-8FCF-B4E94B98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A2EC6-A702-4D4A-A82C-3B02B333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006BEE-DFEF-4F24-A415-AFAF7E80F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83892-B18F-48D0-A24D-01F7565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1AD6C-7066-4E8B-B3AC-0CAAF962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85D1C-C17E-4C66-89B9-EC19D591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6CA2B9-A389-4308-B9C8-7AAC8360F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59C0D6-3FD2-479D-AC4F-CDFECE6D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A6BE-9156-4530-9F06-0F292050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FBCE1-3018-4A3A-9F75-A512282E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C8B5C-AE5A-4DF0-B179-CA49B137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4985B-B4A3-4FD9-AD8C-324CDF7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4F367-1E6A-4B9C-9F76-4830578E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4019-318F-446C-95C1-F447C0FD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2BB5E-7C53-46DB-9D25-A32ADEA8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63F0D-1B3A-4605-BB9E-36FEE470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5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E56F3-AEB1-4097-A9F9-8A9282F9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A0E704-BFB5-424E-80EE-9626AE4E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50981-B374-4C05-B657-6712DF2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F3FB1-2C4A-40A1-B74F-B8620CEB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649BF-1020-4B90-8F98-93A888C1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4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FBE59-CFE3-4C01-9453-4AC4393B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2AEB1-2949-48D0-B1D9-8EFFCE67F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E5E94A-FCF8-4885-B9C7-2C732C1F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FE9BE0-175B-4ED0-858E-8C21E248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A88FE-9E5D-4B80-BCDD-71101878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F783F9-DF2A-4B97-990D-6F777750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5D57A-13D2-4059-90AA-797357EA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73DDAB-2934-44C6-8D35-8632E1772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AF27E5-7FF1-4277-83A9-B4AB4869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C28A05-6473-4CBB-B038-A608AFB5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8CE9C-3C8B-4EE3-813A-0617D8BB5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36F83A-3683-47C7-898F-ED68D0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B1C52D-1252-4816-91DD-4522E364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98C741-99F0-4B3B-A745-EA1D3E49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8AAE7-268B-448C-9C30-0BFE6636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5C3ABC-267B-422A-BF19-416B809D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428636-AA5C-47E4-8A75-F6B3F821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35561B-0DC6-4535-8D4F-7EC7860D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BC7429-9142-4A50-9A9C-3F6CB340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1A75E6-42F3-440A-8055-7C81AB83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11B113-9511-4AF9-9463-FCF6FC78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EC210-D6FD-434F-8284-C31F9041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58C1C-BA12-47E9-82A1-2178EB09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F0FD63-9CA4-428B-979F-246707DF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B167D-ABBB-4057-8C63-55552BF0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7E08B7-055B-40F8-8C16-0D1D6642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9D4266-267E-436A-99A9-CC1635FC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732A0-5391-4F5E-A375-87896A52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8C1197-64E0-4207-BB75-806BAAC0C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7232D0-249C-431E-B2EE-CC3F4703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2416BC-403F-40CA-A10B-E8E47BAA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7E704-CAAF-412E-90C5-B68F6BA2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A8603A-9495-4B8B-8388-E6C63464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CB8B0A-5FCB-4DAB-B808-EDA8514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7F7EE5-B5BA-478E-9A51-1B6BC3C5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126B3-A3BA-45C4-835F-A2CA7D5F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3F70-EB99-4AF8-91FB-5120A967A27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C85DB-CDCB-4FDA-A8F7-11CB3AD83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FC255-834F-47A5-A995-8CE3BC263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2F4F-0E6F-4FFC-AFCD-DED7D2E70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31267C8-C099-4CF1-AF21-D3F2E849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7650"/>
            <a:ext cx="712470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217ED4-2CF9-49C3-A955-5C7B91DEE385}"/>
              </a:ext>
            </a:extLst>
          </p:cNvPr>
          <p:cNvSpPr/>
          <p:nvPr/>
        </p:nvSpPr>
        <p:spPr>
          <a:xfrm>
            <a:off x="7829550" y="14326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time.h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target[14] = {0};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a, b, c;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srand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(time(0));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 36000;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 = rand() % 6 + 1;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 = rand() % 6 + 1;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 = a + b;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target[c]++;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2; i &lt;= 12;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骰到兩骰子和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=%d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共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 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次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, target[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4159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C71D6CF-236E-4B90-BB54-080EC084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90500"/>
            <a:ext cx="7124700" cy="472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3A0202-6734-47B1-AAD2-8F8399FEA076}"/>
              </a:ext>
            </a:extLst>
          </p:cNvPr>
          <p:cNvSpPr/>
          <p:nvPr/>
        </p:nvSpPr>
        <p:spPr>
          <a:xfrm>
            <a:off x="7953375" y="504825"/>
            <a:ext cx="6096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binarySearch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low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high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% 2 == 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-1;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middle;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middle =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low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high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/ 2;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[middle])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[middle])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binarySearch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low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middle - 1);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[middle])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binarySearch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middle - 1,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high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target,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result,deck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[9];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9;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deck[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2 *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//0 2 4 6 8 10 12 14 16 </a:t>
            </a:r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a number between 0 to 16\n"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&amp;target);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result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binarySearch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(deck,target,0,8);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(result !=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n%d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found the target in array[%d]\n"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target, result);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n%d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not found\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,target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51F808-5618-49AD-AEFA-295D9AFB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0975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0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E2D335-1CD2-4066-9AC5-41AA91D516F1}"/>
              </a:ext>
            </a:extLst>
          </p:cNvPr>
          <p:cNvSpPr/>
          <p:nvPr/>
        </p:nvSpPr>
        <p:spPr>
          <a:xfrm>
            <a:off x="7791450" y="162815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reverse(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str1[20];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size;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a string to reverse: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str1, 20);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strlen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(str1);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reverse(str1, 0, size - 1);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string after reversing is: %s\n"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str1);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reverse(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temp;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 2)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reverse(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str1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014B82-DA96-40F9-ABD0-7353EC9F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9535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E0A4D-D250-4416-8B33-045BD46AA1E2}"/>
              </a:ext>
            </a:extLst>
          </p:cNvPr>
          <p:cNvSpPr/>
          <p:nvPr/>
        </p:nvSpPr>
        <p:spPr>
          <a:xfrm>
            <a:off x="8334375" y="22055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reverse(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7)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reverse(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0, array[8] = { 10 , 2 , 5 ,4 , 6 ,8 ,11 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max = array[1];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 = reverse(array,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max);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"max = 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max);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623C23-F12F-476D-8E96-394070B3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8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680</Words>
  <Application>Microsoft Office PowerPoint</Application>
  <PresentationFormat>寬螢幕</PresentationFormat>
  <Paragraphs>137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5</cp:revision>
  <dcterms:created xsi:type="dcterms:W3CDTF">2018-12-09T09:45:30Z</dcterms:created>
  <dcterms:modified xsi:type="dcterms:W3CDTF">2018-12-09T15:25:19Z</dcterms:modified>
</cp:coreProperties>
</file>