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4895E-C72D-490C-9396-0182E2129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FADCC8-45F2-4E2F-BC4E-38B389D0A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7FF384-320A-42A0-BBBC-74FAB6FB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1D6A8-199C-4EC4-9F98-390BB38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0E5511-33F6-4046-8933-D7795622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AC490-29A1-47E9-90FB-9E7F7266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E114E9-E117-4E49-9921-3268BF7BB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3657F4-7CB5-4AFD-9B1A-6FD632BC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42C4B6-AAA0-475B-A39C-31C2935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63C435-6E38-4995-B319-80AD60C7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7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B87F94-4209-4055-85F2-2CCFDDE12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610BFE-DB5A-4FC2-97D8-58E2C0CC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8F0BF4-FA0F-418A-99B0-BDD89294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F7AECE-D2E6-4D2A-B711-5F3D6F98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D15F8-4C82-4DD7-89B5-070A1633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186B3-BA29-41AE-AFDC-41D06FD1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A02F3-E31C-485E-95C1-7F896E26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8C8423-C3C1-43A4-9EB2-A7984C92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676C0-FCF2-4E39-9C7C-C5D88986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69323B-70E9-4B3F-8606-8950C877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A8F0B-D7C0-41EE-B192-5E4A0874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BFD330-3B4B-4E7E-BF53-EA306F83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4639A2-EE33-4A5E-A0EB-2B9D5C64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40820-0ADD-4B32-9078-5AC83E98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88070-08D8-4321-BF38-4B5D145F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66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27150-65E1-4CAB-9576-C79620DC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096F1-1414-4149-8C97-53F5400A5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699778-C75D-4618-8A85-C0CA546E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E8F09C-8F04-466A-9BCF-1252226C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30858D-7B05-469E-B3F3-F2F66BF4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906FDF-011C-4593-924F-CE3A1AD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1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8FBEE-4F4E-4544-BCB1-CA43091B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3D68AF-BE6E-4227-91C3-89675EE2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1DA03E-783E-4039-AEC8-C041DF70A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99ED5E-ED6F-4A0E-A534-FD0C05C27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B00FC0-1C01-4E93-802C-B4393E7E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174305-0A25-489D-9713-D4C55661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1086B4-7F18-4FDF-BF49-03D8AE9A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9E1336-5979-40BD-A392-5A99DC74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38F61-FABF-40CD-9900-08CF5840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71DA63-73CE-4FE9-B8D5-4823E199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E18E91-DD97-49AC-B7D0-773682DF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0BED6C-D847-49F8-8F72-980D3DE6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3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5E7AD8-9B94-4368-9612-0CEA6CCD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732EFB-3FBE-41A0-A97B-BBD8B7D2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88CA6-BB60-4493-905E-B5E6D77A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5F2CE-CBF1-4832-B140-B289D301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3604D-4FBF-4528-9D0B-20EF54CA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DEECFD-AC78-4040-868A-94A80AAC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90E0F6-6A3D-4C1F-BEAA-964D5725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684C7D-0B52-4452-9E13-446E45C9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6E56C4-4BC5-4DE5-B062-6F39D7D0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5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B2F6E-9D40-4E74-9E6B-579F341B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7B6A5E-A987-4DBD-9908-30EE4C1B3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F3B930-D022-4C67-80F7-FC78364D7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8FAEC7-725C-4FA3-8CFE-8B77579F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9E268E-68DD-4FA0-AE43-ABB91C4A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B44E54-C802-4A93-95F0-7A6A5012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2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082791-B3ED-49F0-A688-FCEF1B86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048C8-A820-4758-9B4B-2BCBE3CC8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2C9EF5-2242-4B0B-9D3A-17ED1EE96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B90-4538-478E-84E3-F52A76398190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87A071-7A1B-4603-8939-4E46AD42D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9345DD-BA41-4725-9C05-BA312A377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08DD-C2A7-4B38-9A85-29797C4CC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74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E5C0C4-20E7-4A30-87C4-E979AE7171AB}"/>
              </a:ext>
            </a:extLst>
          </p:cNvPr>
          <p:cNvSpPr/>
          <p:nvPr/>
        </p:nvSpPr>
        <p:spPr>
          <a:xfrm>
            <a:off x="8067675" y="1065669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a=7;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&amp;a;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address of a is: %p \n The value of 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is: %p\n"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&amp;a ,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value of a is: %d \n The value of *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is: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a, 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&amp;*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is: %p \n The *&amp;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is: %p\n"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*&amp;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591F76-52C3-4DAB-873E-8C452D9B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619125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F5F338-FF0A-4B83-9F0C-DE740EA55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628650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484DDC4-7F2D-4B7A-AC55-A9E172E3CB85}"/>
              </a:ext>
            </a:extLst>
          </p:cNvPr>
          <p:cNvSpPr/>
          <p:nvPr/>
        </p:nvSpPr>
        <p:spPr>
          <a:xfrm>
            <a:off x="7696200" y="8041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cubebyvalue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number = 5;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value of number is: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cubebyvalue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(number);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new value of number is: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3780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AB9E7D9-577B-4372-AEDD-D3268D3B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4350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4BDBA7-CD0F-4E0B-AA63-209B013DD09A}"/>
              </a:ext>
            </a:extLst>
          </p:cNvPr>
          <p:cNvSpPr/>
          <p:nvPr/>
        </p:nvSpPr>
        <p:spPr>
          <a:xfrm>
            <a:off x="8258175" y="97556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cubebyAddress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*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*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*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number = 5;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value of number is: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cubebyAddress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(&amp;number);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new value of number is: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034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96428D1-EDCC-4F5E-BF38-CEE7197A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725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4E7F33-9C65-416E-B80D-B40CA6A15D89}"/>
              </a:ext>
            </a:extLst>
          </p:cNvPr>
          <p:cNvSpPr/>
          <p:nvPr/>
        </p:nvSpPr>
        <p:spPr>
          <a:xfrm>
            <a:off x="7848600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cubebyReference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&amp;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number = 5;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value of number is: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cubebyReference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(number);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new value of number is: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474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5DB3496-014B-41A7-BCC4-A9CB628A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85750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6695D0-5561-496F-AB9B-79FFEFAF873B}"/>
              </a:ext>
            </a:extLst>
          </p:cNvPr>
          <p:cNvSpPr/>
          <p:nvPr/>
        </p:nvSpPr>
        <p:spPr>
          <a:xfrm>
            <a:off x="8658225" y="28575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10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swap(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element1Ptr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element2Ptr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 = *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element1Ptr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element1Ptr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*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element2Ptr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element2Ptr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c;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bubbleSort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- 1;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j &lt;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- 1;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[j] &gt;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[j + 1])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swap(&amp;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[j], &amp;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[j + 1]);</a:t>
            </a:r>
          </a:p>
          <a:p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/*c = array[j];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array[j] = array[j + 1];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array[j + 1] = c;*/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{ 2,6,4,8,10,12,89,68,45,37 };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"Data items in original order\n"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"%4d"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a[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bubbleSort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(a,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nDate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items in ascending order\n"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"%4d"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a[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52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7656A4-8DAF-4698-AE3D-25761913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619125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C26D0E1-54E2-4374-BCB0-167E63EE5810}"/>
              </a:ext>
            </a:extLst>
          </p:cNvPr>
          <p:cNvSpPr/>
          <p:nvPr/>
        </p:nvSpPr>
        <p:spPr>
          <a:xfrm>
            <a:off x="7829550" y="1398002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b[] = { 10,20,30,40 };</a:t>
            </a:r>
          </a:p>
          <a:p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//int *</a:t>
            </a:r>
            <a:r>
              <a:rPr lang="en-US" altLang="zh-TW" sz="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bptr</a:t>
            </a:r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b;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&amp;b;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 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4;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"b[%d] =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i,b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4;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"*(b+%d) =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*(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b+i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4;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nn-NO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"bptr[%d] = %d\n"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i, bptr[i]);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4;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nn-NO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"*(bptr+%d) = %d\n"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i, *(bptr + i));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974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CCEDC7B-E4F9-4CF7-B386-A0862FF9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623"/>
            <a:ext cx="7124700" cy="51244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90B51C6-C950-4D03-870F-F84FED1FD125}"/>
              </a:ext>
            </a:extLst>
          </p:cNvPr>
          <p:cNvSpPr/>
          <p:nvPr/>
        </p:nvSpPr>
        <p:spPr>
          <a:xfrm>
            <a:off x="7296150" y="366623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time.h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shuffle(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[][13])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row, column, card;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(card = 1; card &lt;= 52; card++)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row = rand() % 4;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column = rand() % 13;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while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[row][column] != 0);</a:t>
            </a:r>
          </a:p>
          <a:p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[row][column] = card;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deal(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[][13],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wface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wsuit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row, column, card;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(card = 1; card &lt;= 52; card++)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(row = 0; row &lt;= 3; row++)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s-E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s-E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(column = 0; column &lt;= 12; column++)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wdeck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[row][column] == card)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"%5s of %-8s%c"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wface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[column],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wsuit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[row], card % 2 == 0 ?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'\n'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: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'\t'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*suit[4] = {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"Hearts"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"Diamonds"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"Clubs"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"Spades"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*face[13] = {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ace"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"deuce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,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"three"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"four"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"five"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,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"six"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"seven"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"eight"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nine"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"ten"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"jack"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"queen"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"king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};</a:t>
            </a:r>
          </a:p>
          <a:p>
            <a:r>
              <a:rPr lang="de-DE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de-DE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deck[4][13] = { 0 };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srand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(time(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shuffle(deck);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deal(deck, face, suit);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3149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4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1136</Words>
  <Application>Microsoft Office PowerPoint</Application>
  <PresentationFormat>寬螢幕</PresentationFormat>
  <Paragraphs>202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曾蠔 陳</dc:creator>
  <cp:lastModifiedBy>曾蠔 陳</cp:lastModifiedBy>
  <cp:revision>8</cp:revision>
  <dcterms:created xsi:type="dcterms:W3CDTF">2018-12-03T12:30:57Z</dcterms:created>
  <dcterms:modified xsi:type="dcterms:W3CDTF">2018-12-03T16:32:17Z</dcterms:modified>
</cp:coreProperties>
</file>