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B77BE-FAE3-4887-BA08-6E648FD46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402E19-1BE2-4760-879E-C85CD4069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1AAA8-CF09-4DDE-8545-8687C745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FEFE9-8CE5-4971-8DA4-776A256F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00DF8-D27E-4A41-8C75-B030F011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7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0DD78-3374-425C-B899-34C6AF3E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3B5DD7-A022-40F1-B8C2-73C0C9B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AAE9E-0A30-4F77-95AD-6E1A2C6F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B3873-D5D8-48B6-A6F8-60409BD4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91F41-99A6-4F1D-8103-ECD510B3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23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801F75-6AED-4A9D-B20C-DE9379EC3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08635B-61CB-4876-9001-1F4465D0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1F0725-074A-4180-8EBB-31C1D9C5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92B88B-B380-4244-AD5F-E0D996B3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614106-0DDD-42AD-B555-87235A23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7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DB0F5-CD9D-41D2-9353-6372B33F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E296-9007-44B5-B4BE-016BF8B7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D4C29F-C78B-4B32-A973-3E6A001C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47EA5E-2D77-464D-9CCB-1336A8D2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7EF09-55AD-438B-9967-B1D49238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8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761A-2E01-434F-8C21-95B5C6B1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C51D92-A17C-4D34-B4AF-D27C8E5B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01117A-5B5B-4FA1-A062-76828530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60885A-28FD-4E59-A783-C945220D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58EDE-A079-4793-907B-7B4BE7F5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12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8FE77-15F5-4E4E-83E7-993823E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D4081-560A-4691-A96F-950299F05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319AC6-0BD7-4B60-9B06-B0E8C8AD3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4FD4B7-60EE-4DDB-8355-F5237AF5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58D294-8C68-4051-B60E-4387B74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6D7AB-CCC1-4874-8717-F895F53B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3E3CD-3A5E-4636-A86A-49AC798A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F355F6-5775-4B78-8686-A3F451238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AB92B8-89CA-4C60-8F5F-F90D7D927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CB079-D06F-4585-90FB-7B058FFD8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CB85B6-DC11-4D1F-99E8-28CB28CC4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E00E7F-FDEF-4873-9BCE-1D884813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4A0F16-6A1B-458E-B194-A1FD8CA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80A029-87B8-4D72-9EFB-54F72BB0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E4283-1B61-4691-BF3D-37717E3D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713C58-2E8A-4848-AE7E-A8F5DD9C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367557-7B19-4F96-8CE8-77A77706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0FF7BE-AD82-4757-B413-35E81CA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61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2D0CEE-C2C2-4C6F-B468-81D0B3A9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C99217-45F2-4252-B467-B3284025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47B96F-678A-4372-93E6-8D48BB86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1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CABFC-B03D-4BD2-9784-925D049C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56288-E1A5-4A1E-A8AC-91456840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F6D75D-8581-4019-A523-D67DB963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D936F-7524-47B6-AAF1-FF80208F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A406AA-EA55-485D-B8F9-D2D9ABEB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C1BB17-8993-4F51-B750-56CFF4F8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84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F8682-D65A-4E64-AB35-5FA6214B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94DFAD-CD03-4668-94FA-2BA261824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12E60D-D128-4265-9643-E26C7BF13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0DDAFB-0598-459C-BE87-6C59268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DF4226-DFFC-404D-820D-4B230FCB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09C8B0-7611-4F5E-A9F9-2E0E437E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043D54-13C4-40C0-8493-004078E7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6F05E8-EA21-4DBC-A8B9-3750DDEA4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0D627E-6388-4EDE-BB00-3D781AE5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D270-7B59-4544-8CC2-A0AC590060B2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245091-DC89-4E01-BFB6-F2D37ED91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1194EB-D125-4502-97C4-9915669CE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0B90-2968-4D92-8BA7-E50BBD54D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19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E15126C-C60D-4876-8C66-68717D63BB2E}"/>
              </a:ext>
            </a:extLst>
          </p:cNvPr>
          <p:cNvSpPr txBox="1"/>
          <p:nvPr/>
        </p:nvSpPr>
        <p:spPr>
          <a:xfrm>
            <a:off x="9026013" y="3077497"/>
            <a:ext cx="235974" cy="3342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5C4308-A3D3-43A8-9DBF-29C3B4FF3383}"/>
              </a:ext>
            </a:extLst>
          </p:cNvPr>
          <p:cNvSpPr/>
          <p:nvPr/>
        </p:nvSpPr>
        <p:spPr>
          <a:xfrm>
            <a:off x="928488" y="168004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n[5] = { 26,5,81,7,63 },g;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4;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"Loop %d : 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j&lt; 4;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(n[j] &gt; n[j + 1])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 = n[j + 1];</a:t>
            </a: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n[j + 1] = n[j];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n[j] = g;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0; k &lt; 5; k++)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"%d,"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n[k]);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29733C-7D3F-4A04-BE9A-AE0B5D304455}"/>
              </a:ext>
            </a:extLst>
          </p:cNvPr>
          <p:cNvSpPr/>
          <p:nvPr/>
        </p:nvSpPr>
        <p:spPr>
          <a:xfrm>
            <a:off x="7625577" y="1417967"/>
            <a:ext cx="6096000" cy="57092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5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05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105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5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5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05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105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pt-BR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n[5] = { 26,5,81,7,63 }, g,o=0;</a:t>
            </a:r>
          </a:p>
          <a:p>
            <a:r>
              <a:rPr lang="nn-NO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4 ; i++)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5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5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"Loop %d :  "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5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nb-NO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j &lt; </a:t>
            </a:r>
            <a:r>
              <a:rPr lang="nb-NO" altLang="zh-TW" sz="1050" b="1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4-i</a:t>
            </a:r>
            <a:r>
              <a:rPr lang="nb-NO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j++)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pt-BR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(n[j] &gt; n[j + 1])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 = n[j + 1];</a:t>
            </a:r>
          </a:p>
          <a:p>
            <a:r>
              <a:rPr lang="pt-BR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n[j + 1] = n[j];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n[j] = g;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0; k &lt; 5; k++)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endParaRPr lang="zh-TW" altLang="en-US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5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5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"%d,"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n[k]);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5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5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105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05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05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415728-AE73-4858-9A81-751D706D8E8B}"/>
              </a:ext>
            </a:extLst>
          </p:cNvPr>
          <p:cNvSpPr txBox="1"/>
          <p:nvPr/>
        </p:nvSpPr>
        <p:spPr>
          <a:xfrm>
            <a:off x="737419" y="835742"/>
            <a:ext cx="267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一般的氣泡排序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7D66D1-8A44-436F-8376-7E22848E579B}"/>
              </a:ext>
            </a:extLst>
          </p:cNvPr>
          <p:cNvSpPr txBox="1"/>
          <p:nvPr/>
        </p:nvSpPr>
        <p:spPr>
          <a:xfrm>
            <a:off x="8215512" y="1020408"/>
            <a:ext cx="267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Hint a)</a:t>
            </a:r>
            <a:r>
              <a:rPr lang="zh-TW" altLang="en-US" dirty="0"/>
              <a:t>後的氣泡排序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6B55EE-7312-4CC4-9393-DC36F1EB38B9}"/>
              </a:ext>
            </a:extLst>
          </p:cNvPr>
          <p:cNvSpPr txBox="1"/>
          <p:nvPr/>
        </p:nvSpPr>
        <p:spPr>
          <a:xfrm>
            <a:off x="9930581" y="3429000"/>
            <a:ext cx="158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讓</a:t>
            </a:r>
            <a:r>
              <a:rPr lang="en-US" altLang="zh-TW" dirty="0"/>
              <a:t>Loop 1 </a:t>
            </a:r>
            <a:r>
              <a:rPr lang="zh-TW" altLang="en-US" dirty="0"/>
              <a:t>比較前四碼，</a:t>
            </a:r>
            <a:r>
              <a:rPr lang="en-US" altLang="zh-TW" dirty="0"/>
              <a:t>loop 2</a:t>
            </a:r>
            <a:r>
              <a:rPr lang="zh-TW" altLang="en-US" dirty="0"/>
              <a:t>比較前三碼，以此類推</a:t>
            </a:r>
          </a:p>
        </p:txBody>
      </p:sp>
    </p:spTree>
    <p:extLst>
      <p:ext uri="{BB962C8B-B14F-4D97-AF65-F5344CB8AC3E}">
        <p14:creationId xmlns:p14="http://schemas.microsoft.com/office/powerpoint/2010/main" val="234657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6BA6121-1907-4670-AC82-4FD137CA48E1}"/>
              </a:ext>
            </a:extLst>
          </p:cNvPr>
          <p:cNvSpPr txBox="1"/>
          <p:nvPr/>
        </p:nvSpPr>
        <p:spPr>
          <a:xfrm>
            <a:off x="7747819" y="3208256"/>
            <a:ext cx="1927123" cy="16587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CE47E5-0ECA-4117-BE36-C3493ED6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9" y="846056"/>
            <a:ext cx="7124700" cy="4724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9052F4-1606-448B-BE8A-F53E53944C40}"/>
              </a:ext>
            </a:extLst>
          </p:cNvPr>
          <p:cNvSpPr/>
          <p:nvPr/>
        </p:nvSpPr>
        <p:spPr>
          <a:xfrm>
            <a:off x="7928247" y="256830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2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2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pt-BR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n[5] = { 20,10,15,5,50 }, g,o=0;</a:t>
            </a:r>
          </a:p>
          <a:p>
            <a:r>
              <a:rPr lang="nn-NO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5 ; i++)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 = 0;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j &lt; 4;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pt-BR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pt-BR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(n[j] &gt; n[j + 1])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 = n[j + 1];</a:t>
            </a:r>
          </a:p>
          <a:p>
            <a:r>
              <a:rPr lang="pt-BR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n[j + 1] = n[j];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n[j] = g;</a:t>
            </a:r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o++;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(o == 4)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break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"Loop %d :  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0; k &lt; 5; k++)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"%d,"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n[k]);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12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D16D24-2D01-4313-BF92-661D7A5F3054}"/>
              </a:ext>
            </a:extLst>
          </p:cNvPr>
          <p:cNvSpPr txBox="1"/>
          <p:nvPr/>
        </p:nvSpPr>
        <p:spPr>
          <a:xfrm>
            <a:off x="9989574" y="2910349"/>
            <a:ext cx="1632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若比較相鄰數</a:t>
            </a:r>
            <a:r>
              <a:rPr lang="en-US" altLang="zh-TW" dirty="0"/>
              <a:t>4</a:t>
            </a:r>
            <a:r>
              <a:rPr lang="zh-TW" altLang="en-US" dirty="0"/>
              <a:t>次都沒問題，代數</a:t>
            </a:r>
            <a:r>
              <a:rPr lang="en-US" altLang="zh-TW" dirty="0"/>
              <a:t>o</a:t>
            </a:r>
            <a:r>
              <a:rPr lang="zh-TW" altLang="en-US" dirty="0"/>
              <a:t>就</a:t>
            </a:r>
            <a:r>
              <a:rPr lang="en-US" altLang="zh-TW" dirty="0"/>
              <a:t>+1</a:t>
            </a:r>
            <a:r>
              <a:rPr lang="zh-TW" altLang="en-US" dirty="0"/>
              <a:t>，成功比完</a:t>
            </a:r>
            <a:r>
              <a:rPr lang="en-US" altLang="zh-TW" dirty="0"/>
              <a:t>4</a:t>
            </a:r>
            <a:r>
              <a:rPr lang="zh-TW" altLang="en-US" dirty="0"/>
              <a:t>次，就跳出迴圈。</a:t>
            </a:r>
          </a:p>
        </p:txBody>
      </p:sp>
    </p:spTree>
    <p:extLst>
      <p:ext uri="{BB962C8B-B14F-4D97-AF65-F5344CB8AC3E}">
        <p14:creationId xmlns:p14="http://schemas.microsoft.com/office/powerpoint/2010/main" val="303733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511</Words>
  <Application>Microsoft Office PowerPoint</Application>
  <PresentationFormat>寬螢幕</PresentationFormat>
  <Paragraphs>107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細明體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曾蠔 陳</dc:creator>
  <cp:lastModifiedBy>曾蠔 陳</cp:lastModifiedBy>
  <cp:revision>4</cp:revision>
  <dcterms:created xsi:type="dcterms:W3CDTF">2018-11-10T13:15:39Z</dcterms:created>
  <dcterms:modified xsi:type="dcterms:W3CDTF">2018-11-11T07:06:28Z</dcterms:modified>
</cp:coreProperties>
</file>