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8B92-A4F3-4239-ADC6-7F5FA9A3E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5627B9-87C9-40BA-BDCF-731B1225C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9C698-B6FB-4E45-88CB-1FD375C8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84E74-0411-473E-88CF-E636F71C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06E23-7675-46D3-87C7-44CB8A5F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19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4FE30-C336-43E8-83EF-9F91A32A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AC5C4-80A4-4680-A22E-9AA4DE6DC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1CA79-ACBA-45AF-B741-FB990E95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9DEC5D-4EE9-4DA4-BB5C-173BBBD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BDA73-ABDE-44F3-A628-ADE1B6CF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6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625370-139B-4BAE-BBA4-87B8E44C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3811B3-A8CB-43D7-8137-B8B959F3D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B11E64-3FCD-43B0-B152-6B64F1A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42ECD-6324-42F9-B56D-2E5C33AB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36A5C-391A-4739-8263-26E040C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2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E8C61-AF87-45E3-8FB3-B88F08A7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03EE9-3CB3-499B-9B5E-D6D5E430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58456-397D-4F6B-BFAD-542FACB8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67B25-0C95-4288-B2E2-284D6970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9E351-03EA-455C-99EE-A6F84269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1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68ED5-0B31-427C-941B-E7C23BED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DB0C3-9AB2-4EF5-8A18-797A3A6F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CC3E6A-5E4B-4CB1-9F98-81C4AC9E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A1D8E-501E-468B-BBD3-1C0EC444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98B6B-31E2-4F0D-8F64-E32586E3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4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203B6-D1CD-463F-B6D6-2AF746FF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80B9E-DC37-4D66-91B3-44A10F6DB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2FB4A-0DC8-44F3-9C70-A209C9EF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C6512-1879-4B64-AE16-A4F9CC2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939EC-33F5-4689-8E19-56DCE46C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042033-B281-4082-AFE6-56435BE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5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5DBA9-6EA8-4C38-A2A1-B9D161A2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95718E-09BF-414E-9C0A-74C99158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653771-97B1-4164-9F54-2BCF1F8B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CE63C5-E103-4CB0-AFEF-E41940DD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C56ACC-283A-43A4-AB56-C4C93199F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C83791-014C-4893-8854-AE97ACAE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D7963C-110E-4166-A67B-F683A398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E2479F-3C8C-4522-B601-B92790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0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CFB72-5D1C-4150-AE51-D921E0A1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2036B8-0B88-42AE-A1CF-FB42301C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23A8F0-FA78-40F0-B00C-D050328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5671A-2E7E-47CF-A359-E344743E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17A595-BFE4-4605-9DD9-86AD6054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057A05-955C-40E9-9F74-47230CD2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AC37AF-E9C7-4A8C-8FFF-CD6C4DC6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51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0703E-E375-4E3A-9F7D-6DEF039F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771FE-4F40-44E9-BDDC-5094696F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4AB680-1949-4F45-9CB0-37D2B488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70AAE2-30C8-4393-ABD0-0DDDB33B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4C146-7B27-4F93-BF65-1A1E5D01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E9FD39-E150-47AD-9D92-ADD70B96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2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0B63F-5B62-4F77-8E70-84E3D438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F433D9-315B-4F3D-95B3-8F170099A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6E8AB0-89E6-4DC4-9432-6DE8EE5F1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ECE45-EA92-4C55-91F4-FFEDCA2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B3D89-E606-41E9-B841-166A079B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602924-ADB8-44F4-BA55-DED1A764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E041BE-0725-464C-A7A1-31379654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D1D40C-C9E6-46A7-9D17-C0B36E98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13DF3-8F5C-47EF-92C9-A57A6992A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F93-213A-41E4-AE93-EBCDD3FD8A57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E8A7C2-799A-4709-A0AF-E99FFA218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4FFC4-0E40-4323-A66D-3AA65D452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A009-6A70-4DCA-A4BD-7A5033509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A2C9B11-71FD-4D36-9E2C-4C2CA936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E2305E2-5B8C-4A9F-9450-85504BBF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88" t="24880" r="19665" b="28935"/>
          <a:stretch/>
        </p:blipFill>
        <p:spPr>
          <a:xfrm>
            <a:off x="970960" y="405353"/>
            <a:ext cx="4760537" cy="31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79D61E-F673-4AB3-9CCF-33E3711B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73E738C-5BBD-4657-8418-FA769D7F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462"/>
            <a:ext cx="12192000" cy="38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3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CC78D54-1DC1-4443-B062-065D942B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63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7</cp:revision>
  <dcterms:created xsi:type="dcterms:W3CDTF">2018-10-27T15:19:13Z</dcterms:created>
  <dcterms:modified xsi:type="dcterms:W3CDTF">2018-10-28T11:21:03Z</dcterms:modified>
</cp:coreProperties>
</file>