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9E00D-544C-4AD8-9E3F-2E6B5398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A4350F-7607-48A4-A8F1-430522F0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EBF94-6277-4BB6-A5AA-FE2BD939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D1534-D28E-4C7F-A204-A5393360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C9069-834C-4A16-8FA9-9E233135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8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7670E-157C-4146-80B6-ED7ACCF3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989104-1405-4ABD-9DFC-98EBCCD2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5BE4AB-0AEF-43FC-BDE1-87A12512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1C0D6-72C6-4366-8BC0-283A0BD0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F16869-AC85-4DE8-8EB9-4CCAA552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25E496-0B62-4105-BEC1-3C60794CF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23F096-D771-42D3-AE7B-0CF24A94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A3633-5562-41F5-BA42-E7DC6BDB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2F9B32-28F7-4F75-BCA9-6FF33B39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03FFD-1101-4C38-9FE1-E3CAE5FA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DC4CA-B369-4F32-8293-343173C5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CCB66-4681-4E44-B8B4-3268BF06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D8D35-A3BF-4239-A99F-91121BA5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14758-7E6B-4616-8405-4A1F90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FE2CE-88F7-42BB-A240-684E1C49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5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A5D1B-A372-42B9-9E5A-17AEAD1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D20FB-E3E5-43BC-8384-1B8C008C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17442-A105-41C6-931F-3B494796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1BC78-B7B3-47B7-B111-BFF93972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00F8A-6FB5-4500-B897-5953330A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BE71B-6DAC-4413-BAA4-505C27CA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C68CE-1833-4CB9-8E4C-7190DD36C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18EEAC-6072-4331-BFBD-0D4051B3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941E0A-9AC2-462E-89B0-DC577CA5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19097-0BB0-42FC-95EE-11563B82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EB115E-6DC5-486C-A426-659D57A9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8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79E9F-B381-4DF5-8571-942D8D7E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BAD985-83DB-46AE-B27E-48CEF402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CBE289-786C-43BB-A080-90FF0C93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F8BD23-ECD1-404F-A160-4E667D82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36C720-F6D4-499F-B0E2-76EE66A9D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5251D-1C16-433E-8833-11435B3A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3B5993-9E92-46DD-93E5-555723B9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C18F26-75E9-4AFA-9D04-DB21F82A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0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0E84E-A45F-4DD8-BB4E-D6819DAB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B24E03-3C36-4E0F-9F0C-EBF2DDEE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7D3D38-70FE-447E-A385-4535B5F4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01A498-057E-4AFA-9DEA-2F80F28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A40DB0-01AB-4621-BC70-A0E0C5FB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DD4991-F59E-4F5B-ACF4-5373966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87C964-07BB-40A0-9DB3-3D9B2515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4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20C44-D477-4CFD-9561-42151DC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E3987-43E3-4B70-83D0-580BA6EC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90B29-332E-4A30-A4E2-8951A8DF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5C9CFA-A331-4A06-A477-36B9FB30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C4C4DA-8E04-470D-8C1D-CE2ACE24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204A01-F8D2-43B6-8506-8F149CBE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5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4CCF3-30C4-4D4B-977B-369FDA1A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E76BD2-4CDD-4A97-9742-EB0DF47F9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CEC3E5-09E2-44EB-B41A-BB98EBBDC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E90DD2-C338-4CB6-BF7C-5A81ED7A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B6110D-CE97-4BA3-8D00-820B48DF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3DF4-4587-4ADB-81B6-9E226C72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7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F2ABBF-D468-4624-94B4-5F79B7AD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AA22DE-F436-4FB0-BF2A-DEE4AA8F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3CC4AE-9A30-4AE9-9C9C-A6AA7F93F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CDFE-D2CA-4ED3-8208-3635C53ADC04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B02F24-E0CC-447A-BB63-D4A6C45DC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921CA1-042C-4610-A8D7-A370FE6BC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8B9E-4D27-4A99-B111-F28A404657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A0D4FF8-F21E-419B-91D8-25ABDA4D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01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C0036F-D117-489C-88EF-41684BB6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6624D8-97F9-4D7C-A96E-EB7AA8B99D51}"/>
              </a:ext>
            </a:extLst>
          </p:cNvPr>
          <p:cNvSpPr/>
          <p:nvPr/>
        </p:nvSpPr>
        <p:spPr>
          <a:xfrm>
            <a:off x="3048000" y="-218152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Power(</a:t>
            </a:r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計算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3.5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次方，輸入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k="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 = Power(3.5, k);</a:t>
            </a:r>
          </a:p>
          <a:p>
            <a:r>
              <a:rPr lang="pt-BR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"3.5</a:t>
            </a:r>
            <a:r>
              <a:rPr lang="zh-TW" altLang="pt-BR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lang="pt-BR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</a:t>
            </a:r>
            <a:r>
              <a:rPr lang="zh-TW" altLang="pt-BR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次方</a:t>
            </a:r>
            <a:r>
              <a:rPr lang="pt-BR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=%lf\n"</a:t>
            </a:r>
            <a:r>
              <a:rPr lang="pt-BR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k, A);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Power(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PowerXn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1;</a:t>
            </a:r>
          </a:p>
          <a:p>
            <a:r>
              <a:rPr lang="nn-NO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PowerXn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PowerXn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PowerXn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10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4189E2C-A55C-46B2-9B22-B0F7697C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1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CFA504-D1BA-47E4-8B12-FE29A6AA226A}"/>
              </a:ext>
            </a:extLst>
          </p:cNvPr>
          <p:cNvSpPr/>
          <p:nvPr/>
        </p:nvSpPr>
        <p:spPr>
          <a:xfrm>
            <a:off x="7723695" y="108996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math.h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B97D74-DB2E-4DE6-9406-65255AFB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6" y="246668"/>
            <a:ext cx="7124700" cy="472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BB0558-EF53-4B78-A2F3-46FD2FA91299}"/>
              </a:ext>
            </a:extLst>
          </p:cNvPr>
          <p:cNvSpPr/>
          <p:nvPr/>
        </p:nvSpPr>
        <p:spPr>
          <a:xfrm>
            <a:off x="8232742" y="382229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math.h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10; i++)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"%2.2f 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sqrt(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50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51C92C-7944-4EBF-A769-FCB31BE4A5D7}"/>
              </a:ext>
            </a:extLst>
          </p:cNvPr>
          <p:cNvSpPr/>
          <p:nvPr/>
        </p:nvSpPr>
        <p:spPr>
          <a:xfrm>
            <a:off x="691299" y="3619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string.h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string1[60]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"welcome"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string2[60];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strcpy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(string2, string1);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"string2=%s\n"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string2);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(string2);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長度為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%d\n"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EFD95-8AB2-49B2-BE08-55C62307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92" y="472911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979FBA-DA75-4052-ABFB-11C41EAC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D83E1AC-5658-4AA4-8DF8-8866740D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066800"/>
            <a:ext cx="7124700" cy="472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B17488D-C1A8-4E3E-8866-60889C7A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939" y="2708635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3393F1-A86A-45E0-A252-F7D61297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2" y="322083"/>
            <a:ext cx="7124700" cy="472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9DB8A3A-BBF5-49ED-A661-7D5D5A3B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34" y="1688969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2DBB90-FA00-4F6A-8627-037EDC44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9" y="755716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3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299</Words>
  <Application>Microsoft Office PowerPoint</Application>
  <PresentationFormat>寬螢幕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細明體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10</cp:revision>
  <dcterms:created xsi:type="dcterms:W3CDTF">2018-10-22T12:49:51Z</dcterms:created>
  <dcterms:modified xsi:type="dcterms:W3CDTF">2018-10-22T15:30:41Z</dcterms:modified>
</cp:coreProperties>
</file>