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D4CC6-786B-49C0-95E8-4FAFDBD8F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822669-A604-476A-92BE-904E990EA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105DF-B521-4678-A9B7-E5C0FE06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CA5F7-D728-4D4A-8B8D-044F458B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FA52FD-0219-4F66-8AC9-4549A91D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2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D5954-024F-4991-8B56-669AF8D5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444AB7-2815-4475-B1D0-40351075C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369C8F-6DE1-42B5-8442-119328B8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0CC901-7119-47CD-8B4C-64FC1D5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6A804C-AFC2-405F-A392-B3BA0AC4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18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FF0589-D4C1-45F4-836A-E55F48633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9F5704-DFED-4F48-AE11-D86F516D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9A4D0F-218C-455F-A6E3-25CD3D8D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4FC9F8-D016-486F-BFE5-9C5A51E2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4941A-D713-4634-A6E8-CDE6B071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D4B26-533C-41EF-AF97-559A79F6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3D078F-33A3-47A8-B73C-A4B803CB2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BC8C77-8095-4DBD-B6F9-0478421A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C92930-2DD1-4BAB-B512-BAE11A5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2896B-6BB6-4898-AAE4-A289D5D4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4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74E41-F64F-4C34-8396-E55D45CE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756E14-062D-4FFE-8BA7-85EB11EC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5D12F-B22F-4018-8582-F0C9D678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88FE00-718E-4848-BE20-CBCDFA10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09A20D-1501-4B32-82B6-B45935F1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51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25669-741A-45F4-B553-229DE383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33038-6D36-4857-A813-B52B2F1D2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C39DAD-3882-4B7B-95FF-70FFE8EE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FF7626-CC01-43BD-913D-86AE7118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8D6C3F-928D-43B0-A779-C4A6C342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1E7E4-F562-4EB8-AFBB-3D806690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50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9BD64-A0D1-4E10-98DF-28E2FAFE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0E0ABE-1350-4089-87FA-E47C4409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AF50DB-02E2-4FE9-8287-57929BFC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37091A-6E50-47B6-92CD-568775B14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671189-D623-4F48-8A3F-0C529B34F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314275-D9CE-4618-90C0-B7796BC2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579971-D6F4-40C2-9DF7-A299AB60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18B5C5-46CB-4A1B-83C8-ECFB6707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33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164107-9125-4AE9-8A7C-1A547748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D13225-BF84-41FF-826B-8F92CB0F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07E2B1-E85C-4CD0-A928-07657229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201D79-76A2-4FCA-A254-1F99AD49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5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925AD6-5162-4D79-91EF-2521CD31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8366D1-F26A-4181-AC1E-B2D59E85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E6AB01-38A5-4694-9863-F0CFA490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5B0A1-E1D6-4AD3-BB6D-B3D209FF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7D0C64-BBA8-4ABA-8D16-7CC4B4F9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229286-CB7D-48D5-A758-BB26507DA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E480AA-C55B-41F4-ABED-5DD84C2B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037075-2C7B-4541-87F6-FC498DB7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F62832-A357-476D-A4D1-CBF557C9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9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2A41B-246D-4C72-A64D-4AE356A4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EAF052-D141-48B8-BEB3-03CAAF462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DA3695-E64B-4119-8F0B-02823D960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4956B2-6F1C-41AC-9633-5CE08024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F5CC31-A14F-447C-B937-B39B5580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F5911C-ABE6-4CA1-94AC-45040059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34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5D34B4-56B1-41FD-8B67-448C4D88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169CF4-4180-4A94-84F4-E504FA1BC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DB9310-3124-446A-A5F8-4FD5E5941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AB14-ED56-4A88-957C-845173B14FBB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389BF-3B5C-44B9-AB29-89FA6BB10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601B24-0113-4084-8C93-7C665D5BF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AB43-B2A7-4791-AE54-27B951251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19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60C01B-BB0D-4259-A744-70F96261D4E2}"/>
              </a:ext>
            </a:extLst>
          </p:cNvPr>
          <p:cNvSpPr/>
          <p:nvPr/>
        </p:nvSpPr>
        <p:spPr>
          <a:xfrm>
            <a:off x="7505700" y="1685300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typedef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struct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 face;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 suit;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aCard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aCard.face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"Ace"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aCard.suit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"suit"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&amp;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aCard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"%s of %s\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n%s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of %s\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n%s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of %s\n"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aCard.face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aCard.suit,cardptr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face,cardptr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-&gt;suit,(*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).face,(*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).suit);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0D52F1-A804-4069-92AC-79DA7535E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9060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7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3F892E-A644-4A0D-B992-8C8CF8DFE7DB}"/>
              </a:ext>
            </a:extLst>
          </p:cNvPr>
          <p:cNvSpPr/>
          <p:nvPr/>
        </p:nvSpPr>
        <p:spPr>
          <a:xfrm>
            <a:off x="7572375" y="163621"/>
            <a:ext cx="60960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time.h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typedef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struct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 face;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 suit;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deal(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52;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"%5s of %-8s%s"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].face,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].suit, 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+ 1) % 4 ?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: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shuffle(</a:t>
            </a:r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j;</a:t>
            </a:r>
          </a:p>
          <a:p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temp;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52;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 = rand() % 52;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temp =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];</a:t>
            </a:r>
          </a:p>
          <a:p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[j];</a:t>
            </a:r>
          </a:p>
          <a:p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[j] = temp;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fillDeck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wFace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wSuit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(i = 0; i &lt; 52;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].face =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wFace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% 13];</a:t>
            </a:r>
          </a:p>
          <a:p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].suit =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wSuit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/ 13];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deck[52];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*face[] = {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"Ace"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"Dence"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Three"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"Four"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"Five"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"Six"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"Seven"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"Eight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Nine"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"Ten"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"Jack"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"Queen"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"King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*suit[] = {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Hearts"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"Diamonds"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"Clubs"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"Spades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srand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(time(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fillDeck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(deck, face, suit);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shuffle(deck);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deal(deck);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BB66F4-6A33-4517-BEA6-E6DDD8A0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828675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2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B943939-1E5A-4042-92FB-715F6FAA2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6" t="25416" r="32032" b="17917"/>
          <a:stretch/>
        </p:blipFill>
        <p:spPr>
          <a:xfrm>
            <a:off x="-2" y="-2"/>
            <a:ext cx="8763001" cy="685800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7F55426-A82A-4E73-9C4D-26A2824E08E5}"/>
              </a:ext>
            </a:extLst>
          </p:cNvPr>
          <p:cNvSpPr txBox="1"/>
          <p:nvPr/>
        </p:nvSpPr>
        <p:spPr>
          <a:xfrm>
            <a:off x="8839199" y="666750"/>
            <a:ext cx="33528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/>
              <a:t>Homework5</a:t>
            </a:r>
            <a:r>
              <a:rPr lang="zh-TW" altLang="en-US" dirty="0"/>
              <a:t>第七題是用二維陣列來裝填</a:t>
            </a:r>
            <a:r>
              <a:rPr lang="en-US" altLang="zh-TW" dirty="0"/>
              <a:t>52</a:t>
            </a:r>
            <a:r>
              <a:rPr lang="zh-TW" altLang="en-US" dirty="0"/>
              <a:t>張牌，以</a:t>
            </a:r>
            <a:r>
              <a:rPr lang="en-US" altLang="zh-TW" dirty="0"/>
              <a:t>X</a:t>
            </a:r>
            <a:r>
              <a:rPr lang="zh-TW" altLang="en-US" dirty="0"/>
              <a:t>軸指標陣列決定數字，以</a:t>
            </a:r>
            <a:r>
              <a:rPr lang="en-US" altLang="zh-TW" dirty="0"/>
              <a:t>Y</a:t>
            </a:r>
            <a:r>
              <a:rPr lang="zh-TW" altLang="en-US" dirty="0"/>
              <a:t>軸指標陣列決定花色，但這個程式利用資料結構，只需設一維陣列</a:t>
            </a:r>
            <a:r>
              <a:rPr lang="en-US" altLang="zh-TW" dirty="0"/>
              <a:t>(52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  <a:r>
              <a:rPr lang="zh-TW" altLang="en-US" dirty="0"/>
              <a:t>，然後這</a:t>
            </a:r>
            <a:r>
              <a:rPr lang="en-US" altLang="zh-TW" dirty="0"/>
              <a:t>52</a:t>
            </a:r>
            <a:r>
              <a:rPr lang="zh-TW" altLang="en-US" dirty="0"/>
              <a:t>個空間各有兩個指標變數分別是決定花色和數字。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這樣應用資料結構可以讓程式更好往下發展，如做成某些撲克遊戲等等，因為呈現牌的方式變成只用一維的方式表達</a:t>
            </a:r>
            <a:r>
              <a:rPr lang="en-US" altLang="zh-TW" dirty="0"/>
              <a:t>(</a:t>
            </a:r>
            <a:r>
              <a:rPr lang="zh-TW" altLang="en-US" dirty="0"/>
              <a:t>如第</a:t>
            </a:r>
            <a:r>
              <a:rPr lang="en-US" altLang="zh-TW" dirty="0"/>
              <a:t>23</a:t>
            </a:r>
            <a:r>
              <a:rPr lang="zh-TW" altLang="en-US" dirty="0"/>
              <a:t>張，而不是第</a:t>
            </a:r>
            <a:r>
              <a:rPr lang="en-US" altLang="zh-TW" dirty="0"/>
              <a:t>[1][10]</a:t>
            </a:r>
            <a:r>
              <a:rPr lang="zh-TW" altLang="en-US" dirty="0"/>
              <a:t>張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754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543</Words>
  <Application>Microsoft Office PowerPoint</Application>
  <PresentationFormat>寬螢幕</PresentationFormat>
  <Paragraphs>83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曾蠔 陳</dc:creator>
  <cp:lastModifiedBy>曾蠔 陳</cp:lastModifiedBy>
  <cp:revision>5</cp:revision>
  <dcterms:created xsi:type="dcterms:W3CDTF">2018-12-13T14:28:07Z</dcterms:created>
  <dcterms:modified xsi:type="dcterms:W3CDTF">2018-12-16T15:12:14Z</dcterms:modified>
</cp:coreProperties>
</file>