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93879-644D-4033-8D21-59890F97B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1FFFC2-F1E9-4B99-85F9-63063B63A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01577-9B2F-414F-BDDA-CA689BEB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C8B42-9268-4816-8F71-5A3B09F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3B582-09B5-4511-889A-AACE88C0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94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F85B-C42E-47FF-A4E4-50A752A1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4366CE-8874-423D-BA4D-2E12F61A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836300-D34D-47C3-B6DD-A0E0FA59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E0B47-980F-4593-8AFE-438E89DB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7A26B-93A5-4645-9DB3-EB4BAA93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00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585920-0103-4156-9B28-1AFFA23A6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1F6481-ED72-4DA3-8C01-ADF766130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D1F3B1-5C64-4E37-BEBB-D90CE1E3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E43AB-711B-40B3-917E-24BEFABA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8B74E-09B7-455A-94F9-78A330C8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99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FFCFE-AAD0-4E51-87D3-64C7D7DB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6A5E4-C133-4BDE-9566-A332F437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10CEB8-E115-412B-8E53-557905D9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532F4E-A893-4D53-BF69-6936DB8A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B37C46-ECDD-45BF-B805-37D145D7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6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ADFB3-ACFC-494C-AF4E-BE2E47DA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DF9A9E-C159-4A79-AFED-5B287BCC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0BF501-305B-496C-9334-E7273BF6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0F20D7-3059-4477-B132-1F3BBFBC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5DC9F1-0A5D-4564-8D85-06A4282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1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F508B-13F1-4F05-889A-604BB46F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C195E2-9845-4B9A-BCCE-F7040D13F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5C1DE9-A6EB-48B7-9C3B-4F61F92A3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CD6B5C-01D7-419A-8A62-C0432E5E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086A36-7AAE-4872-AE6E-E5F6E296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EE3918-0797-4BE4-A511-9F0AE572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55C4F-DCE4-455F-A2A8-97807316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093B17-E226-4F09-AD31-92F1EE15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A89370-5005-4AC4-A035-3671151AA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62FD32-9B87-4FE2-B7AB-E3F365E33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137A73-1C23-4447-9883-E71EF3A38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BAA889-376F-4A5B-A28D-B7B3B95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3214EA-0727-42F4-B6C5-ABD37565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CCAD90-C71A-4308-B2DF-F1A8B34E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6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A52C2-A62F-4AB2-902F-765401A5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84FF35-C4AF-4C13-999D-DB4CE288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9A9764-0077-4126-92C6-82B9C6BE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0AC9DA-7CDF-4343-8254-B5EF7ABB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1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A54A5A-0789-4AD9-B92F-8C9B5523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B9CBFD-768B-433D-98B6-876E8475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5FF733-8FF4-489C-8E86-FDB05EC9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20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29F61-BCFD-4178-BAD9-864ABD93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45DE0-A1FD-4223-919E-6CC32F9E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AEB87-B735-4ED0-AEFA-77574C3D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E894CF-0CA7-4F26-877E-D22743D6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E8C350-58DD-44F8-8B70-21CFFB28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6A89A2-CC3B-4B9C-8A2D-657BB233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1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153F3-221A-4AF7-A57D-071BA472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842C5E-D322-4EF5-B6FD-99C607801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08C5B6-F599-4A96-B8E8-274EB2323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BEB217-20FB-4131-AAC8-AC69EB8A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4E8615-4D1F-47E6-B4EA-027D641F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EF9117-8E71-4AE1-918B-A406C175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2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C7CC7B-1D53-41F8-8216-75B46B63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9CF26-6845-4FE8-81A9-B0D66BCA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BB0C4-525E-455B-94C1-817EEE655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164F-B7ED-4F48-8442-2AD1BCCEE97F}" type="datetimeFigureOut">
              <a:rPr lang="zh-TW" altLang="en-US" smtClean="0"/>
              <a:t>2018/12/23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D102A-878D-4F81-AE7F-A3E58571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AEDBB8-E3D9-4846-B78B-8DA8A4BD8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4C34-82C5-4B2F-A2C3-CF70F960C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8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545F0F4-2C06-4E43-8D37-C0E2F416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447675"/>
            <a:ext cx="7124700" cy="4724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FD0CA4-5F15-4E93-B2F1-67042969F502}"/>
              </a:ext>
            </a:extLst>
          </p:cNvPr>
          <p:cNvSpPr/>
          <p:nvPr/>
        </p:nvSpPr>
        <p:spPr>
          <a:xfrm>
            <a:off x="7629525" y="1357134"/>
            <a:ext cx="6096000" cy="3662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FILE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count = 0,err;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err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fopen_s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(&amp;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"C://Users/FTE/Desktop/107360228_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陳曾豪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/welcome.txt"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"r"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while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getc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 !=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EOF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"%c"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count++;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fclose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總共有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%d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個字元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count);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開檔失敗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967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B3CD3C4-0A20-4CAC-B752-7B51588D7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" b="57863"/>
          <a:stretch/>
        </p:blipFill>
        <p:spPr>
          <a:xfrm>
            <a:off x="85725" y="123825"/>
            <a:ext cx="7115175" cy="19907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111C637-7F81-44CD-B94B-B8237FAD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114550"/>
            <a:ext cx="4267200" cy="28670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0882AE-82C3-422A-ADBB-FB9634BB1D5A}"/>
              </a:ext>
            </a:extLst>
          </p:cNvPr>
          <p:cNvSpPr/>
          <p:nvPr/>
        </p:nvSpPr>
        <p:spPr>
          <a:xfrm>
            <a:off x="5153025" y="2183428"/>
            <a:ext cx="6096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FILE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*fptr2;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err,err2;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err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fopen_s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(&amp;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"C://Users/FTE/Desktop/107360228_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陳曾豪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/welcome.txt"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"r"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err2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fopen_s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(&amp;fptr2,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"C://Users/FTE/Desktop/107360228_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陳曾豪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/output.txt"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"w"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&amp;&amp; (fptr2 !=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while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getc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 !=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EOF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putc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fptr2);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fclose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fclose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(fptr2);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"copy success!\n"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開檔失敗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7880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D11AB6E-B43E-429D-9FA3-DEAD63F5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33350"/>
            <a:ext cx="7124700" cy="4724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1430C30-1598-45E9-93C2-A8C9C48C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133350"/>
            <a:ext cx="4267200" cy="28670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660F8B-5CC9-4B48-8CFE-58E8A209453D}"/>
              </a:ext>
            </a:extLst>
          </p:cNvPr>
          <p:cNvSpPr/>
          <p:nvPr/>
        </p:nvSpPr>
        <p:spPr>
          <a:xfrm>
            <a:off x="7286625" y="314959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13</a:t>
            </a: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80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FILE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str[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],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0,err;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err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fopen_s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(&amp;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"C://Users/FTE/Desktop/107360228_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陳曾豪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/output.txt"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"Hit Enter to end\n"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while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 &amp;&amp;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'\n'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&amp;&amp;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&lt;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str[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++]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putc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'\n'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fwrite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(str, </a:t>
            </a:r>
            <a:r>
              <a:rPr lang="en-US" altLang="zh-TW" sz="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sizeof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fclose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nadding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success\n"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0D6FC34-4573-4452-86E1-D90F5835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0025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522F33-CB38-4D94-B37F-3D2717E921F4}"/>
              </a:ext>
            </a:extLst>
          </p:cNvPr>
          <p:cNvSpPr/>
          <p:nvPr/>
        </p:nvSpPr>
        <p:spPr>
          <a:xfrm>
            <a:off x="7753350" y="176212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#define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80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FILE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str[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bytes,err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err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fopen_s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(&amp;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"C://Users/FTE/Desktop/107360228_</a:t>
            </a:r>
            <a:r>
              <a:rPr lang="zh-TW" altLang="en-US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陳曾豪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/output.txt"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"r"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while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(!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feof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bytes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fread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(str, </a:t>
            </a:r>
            <a:r>
              <a:rPr lang="en-US" altLang="zh-TW" sz="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sizeof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sz="8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MAX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- 1,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str[bytes] =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'\0'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"%s"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str);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fclose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fptr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5017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5DADFFA-5211-4950-98AB-00906FA4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4700" cy="4724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1EF5C4B-96FE-41CD-946D-9763BCA6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0"/>
            <a:ext cx="4267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38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49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547</Words>
  <Application>Microsoft Office PowerPoint</Application>
  <PresentationFormat>寬螢幕</PresentationFormat>
  <Paragraphs>107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曾蠔 陳</dc:creator>
  <cp:lastModifiedBy>曾蠔 陳</cp:lastModifiedBy>
  <cp:revision>7</cp:revision>
  <dcterms:created xsi:type="dcterms:W3CDTF">2018-12-23T05:11:02Z</dcterms:created>
  <dcterms:modified xsi:type="dcterms:W3CDTF">2018-12-23T08:06:43Z</dcterms:modified>
</cp:coreProperties>
</file>