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71" r:id="rId10"/>
    <p:sldId id="270" r:id="rId11"/>
    <p:sldId id="266" r:id="rId12"/>
    <p:sldId id="261" r:id="rId13"/>
    <p:sldId id="269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 varScale="1">
        <p:scale>
          <a:sx n="63" d="100"/>
          <a:sy n="63" d="100"/>
        </p:scale>
        <p:origin x="2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B711-A135-44CC-866B-509EB454E9D9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91919-DC80-47EF-8958-E5EBEDE956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757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2B8BDE-6729-402E-AED9-F1E4E86AC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C99F3B0-D768-4066-BABA-52D2351F6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20F386-3613-4C0D-9156-7A036966F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D388-A7B1-4997-B5E1-E51647EF7D2E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CB25CC-A4CD-48F2-8365-2AE0FDB55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8B51CC-2198-483D-B94E-2D61D69F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91B-3D69-4626-8AB8-A1C5584ECE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854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A09EF3-910E-4BB9-9795-CF9BEE7CC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7F99FED-29A3-41A7-A3D4-6D980F41D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CB854B-34E9-4D7D-B2EA-8C70F304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D388-A7B1-4997-B5E1-E51647EF7D2E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52B505-539E-4A17-8219-F5EC4B1C0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9B79AC-3D46-441A-8CBA-62AE7B695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91B-3D69-4626-8AB8-A1C5584ECE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96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0BA4047-FDB9-477D-9D66-0CB41EE87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F3C76A-C920-4452-9856-597C0DE53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98BD00-1958-429C-9E84-427E226E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D388-A7B1-4997-B5E1-E51647EF7D2E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9C1348-64C6-4F20-AB59-B9974AC0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FC61E6-623C-48F3-B579-2147A966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91B-3D69-4626-8AB8-A1C5584ECE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85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FA2BCE-A8CC-4E51-91A7-801E85A4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256732-2DCF-4CB1-89F2-E4934F8F5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893A26-D012-45D4-A1F9-43E93371B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D388-A7B1-4997-B5E1-E51647EF7D2E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177F71-781E-4E97-93ED-C1D8EE90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2E1412-0C03-4189-891C-390AC0EC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91B-3D69-4626-8AB8-A1C5584ECE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34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2FB29-7D3D-42D6-9E3D-9BB50D6E9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43B61C-FAC2-4CC8-BE49-375BC022E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A754CF-D40F-469E-8C2B-E48345445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D388-A7B1-4997-B5E1-E51647EF7D2E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5F2C14-66CD-406C-A096-A6DE7CB0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045A35-9BA8-4A19-91EC-560603C45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91B-3D69-4626-8AB8-A1C5584ECE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44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556890-4B04-4F15-AD01-61667086A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F36E76-72FB-439F-97A8-9537C8767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CC2AA9-5797-421E-90CF-ABBF436F6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78C45E-A969-4024-89FD-58D6BAE8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D388-A7B1-4997-B5E1-E51647EF7D2E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5D7710D-99C7-428D-9B35-DC6D1327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04EAC0-B888-4D9D-90AD-FAF0F66B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91B-3D69-4626-8AB8-A1C5584ECE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2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1DBC89-0D58-4343-9AF5-2A1C36C24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49B266-4E06-448A-9D02-ED8402E01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6B33D75-584B-4FEA-8E3A-07F6124B6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01DE2B5-F73A-49E0-BB9D-A2DF921DB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24979D-C7E1-41BB-A97C-4C07B9E8A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7FE084D-04EA-437A-8228-D8EC71E3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D388-A7B1-4997-B5E1-E51647EF7D2E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43FBCF5-43F4-4B50-9589-E3DBB8AA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98102FF-1D92-41F8-A7E0-AAC77D47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91B-3D69-4626-8AB8-A1C5584ECE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84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B4048A-B53D-4432-B47C-4C1C8F98C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A9C7807-5824-4DAC-BB15-C32B0F0D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D388-A7B1-4997-B5E1-E51647EF7D2E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AEF5487-01D7-471E-B8E2-11BF5AE5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B561462-3276-4666-9BC9-7AFB8AE30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91B-3D69-4626-8AB8-A1C5584ECE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40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97CF9F8-A8E2-423C-BD49-52487ABA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D388-A7B1-4997-B5E1-E51647EF7D2E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2100CEB-2BF3-4544-A2A9-F043041D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6E1D31-4DA5-4B24-9BF4-7927532C8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91B-3D69-4626-8AB8-A1C5584ECE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81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89D470-0E2F-4EA5-B180-7BF43574C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52E348-8D3A-4428-9DFA-F90B3B95B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BD278B9-793B-4A26-86DB-1588AE915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0FF447-53BF-4735-998A-D27C46B94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D388-A7B1-4997-B5E1-E51647EF7D2E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74EE46-2A86-4286-9CB5-B8E43A20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8ED823-0272-4691-9D6D-4382F93F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91B-3D69-4626-8AB8-A1C5584ECE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57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BBDD93-759C-4812-9877-6477CDE8D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90AC79E-37CA-4FCB-B430-3A4637486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07A7761-A716-4BF6-9279-FD80622AA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30A9DC-B2F6-4C76-A785-28A20E3C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ED388-A7B1-4997-B5E1-E51647EF7D2E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8B7A85-40D0-4162-AD0C-431277254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4ABC96-7F88-46A1-BB14-E6FA1C45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B91B-3D69-4626-8AB8-A1C5584ECE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32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FF40278-87DD-4DAB-B252-E36599884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9F197F-C457-49C8-A143-EA5301436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1CE485-393E-412C-8714-4D399DB4A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ED388-A7B1-4997-B5E1-E51647EF7D2E}" type="datetimeFigureOut">
              <a:rPr lang="zh-TW" altLang="en-US" smtClean="0"/>
              <a:t>2018/10/14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334A73-0D7F-4B89-8C0F-1EF993E0B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272F9C-D86C-43DF-8867-FC34A8AA9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8B91B-3D69-4626-8AB8-A1C5584ECE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36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EC22BBE-79E2-4CB1-9F48-467E46F2F1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0845" y="1076895"/>
            <a:ext cx="5274310" cy="34975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A806B38-5DDE-4135-84EB-D2E89D31C319}"/>
              </a:ext>
            </a:extLst>
          </p:cNvPr>
          <p:cNvSpPr/>
          <p:nvPr/>
        </p:nvSpPr>
        <p:spPr>
          <a:xfrm>
            <a:off x="7110953" y="428178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stdio.h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stdlib.h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number , x;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double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Bblance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double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charge;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double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credit;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double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limit;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0; i &lt; 20; i++)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"Enter account number(-1 to end):"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scanf_s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"%d"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&amp;number);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(number == -1)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break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else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"Enter 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begining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balance:"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scanf_s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lf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&amp;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Bblance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"Enter total charges:"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scanf_s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lf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&amp;charge);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"Enter total credits:"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scanf_s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lf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&amp;credit);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"Enter credit limit:"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scanf_s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lf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&amp;limit);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x =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Bblance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+ charge - credit;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(x &gt; limit)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"Account:     %d\n"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number);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"Credit limit:  %2.2f\n"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limit);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"Balance:     %2.2f\n"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x);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"Credit limit exceeded\n"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0;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sz="8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AE55275-2251-4D6A-8D15-1AD49C2AAA37}"/>
              </a:ext>
            </a:extLst>
          </p:cNvPr>
          <p:cNvSpPr txBox="1"/>
          <p:nvPr/>
        </p:nvSpPr>
        <p:spPr>
          <a:xfrm>
            <a:off x="3666836" y="5588000"/>
            <a:ext cx="210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就是個簡單的應用</a:t>
            </a:r>
          </a:p>
        </p:txBody>
      </p:sp>
    </p:spTree>
    <p:extLst>
      <p:ext uri="{BB962C8B-B14F-4D97-AF65-F5344CB8AC3E}">
        <p14:creationId xmlns:p14="http://schemas.microsoft.com/office/powerpoint/2010/main" val="1132298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690C694-1D80-4F26-AA55-AFB334976A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167" b="6519"/>
          <a:stretch/>
        </p:blipFill>
        <p:spPr>
          <a:xfrm>
            <a:off x="3740822" y="0"/>
            <a:ext cx="1442720" cy="641096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92CB2DD4-DCF7-4678-A670-E4DE00E616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8917" b="1019"/>
          <a:stretch/>
        </p:blipFill>
        <p:spPr>
          <a:xfrm>
            <a:off x="5029200" y="-25400"/>
            <a:ext cx="1351280" cy="641096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80D7565-5276-48FF-A7CA-6C1B6C60B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480" y="-25400"/>
            <a:ext cx="1566582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76EFCE5-DF8F-42BA-9622-6D7C617C0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2240" y="-25400"/>
            <a:ext cx="1566582" cy="6858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BE562B6-F2CE-4AB3-A344-D758B190FC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0" y="-25400"/>
            <a:ext cx="1566582" cy="685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7E755CD-2D40-4829-9889-DBFB7192D3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25760" y="-25400"/>
            <a:ext cx="1566582" cy="6858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4FCD7A4-82B4-4C2B-ABF3-E8A2C5A10F4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90917"/>
          <a:stretch/>
        </p:blipFill>
        <p:spPr>
          <a:xfrm>
            <a:off x="1391920" y="0"/>
            <a:ext cx="1107440" cy="6477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C568D7B-371A-4467-BE3F-F1681A26470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89750" b="27176"/>
          <a:stretch/>
        </p:blipFill>
        <p:spPr>
          <a:xfrm>
            <a:off x="2488229" y="0"/>
            <a:ext cx="1249680" cy="471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00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7E9D5A8-A0FB-4292-84F9-A0EEE3B9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" y="304800"/>
            <a:ext cx="7124700" cy="47244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416A02C-D24C-4CA0-AE16-A76C9A60F9A1}"/>
              </a:ext>
            </a:extLst>
          </p:cNvPr>
          <p:cNvSpPr/>
          <p:nvPr/>
        </p:nvSpPr>
        <p:spPr>
          <a:xfrm>
            <a:off x="7437120" y="-10160"/>
            <a:ext cx="6096000" cy="66633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7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7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7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stdio.h</a:t>
            </a:r>
            <a:r>
              <a:rPr lang="en-US" altLang="zh-TW" sz="7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7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7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7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7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stdlib.h</a:t>
            </a:r>
            <a:r>
              <a:rPr lang="en-US" altLang="zh-TW" sz="7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7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7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7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</a:t>
            </a:r>
            <a:r>
              <a:rPr lang="en-US" altLang="zh-TW" sz="7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7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7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item,hour,paycode,overtime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7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double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wage;</a:t>
            </a:r>
          </a:p>
          <a:p>
            <a:r>
              <a:rPr lang="en-US" altLang="zh-TW" sz="7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double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sales;</a:t>
            </a:r>
          </a:p>
          <a:p>
            <a:r>
              <a:rPr lang="en-US" altLang="zh-TW" sz="7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double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salary;</a:t>
            </a:r>
          </a:p>
          <a:p>
            <a:r>
              <a:rPr lang="nn-NO" altLang="zh-TW" sz="7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7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1; i &lt;= 20; i++)</a:t>
            </a:r>
          </a:p>
          <a:p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7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7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"Enter your </a:t>
            </a:r>
            <a:r>
              <a:rPr lang="en-US" altLang="zh-TW" sz="7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paycode</a:t>
            </a:r>
            <a:r>
              <a:rPr lang="en-US" altLang="zh-TW" sz="7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:"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7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scanf_s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7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"%d"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&amp;</a:t>
            </a:r>
            <a:r>
              <a:rPr lang="en-US" altLang="zh-TW" sz="7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paycode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7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7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paycode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== -1)</a:t>
            </a:r>
          </a:p>
          <a:p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7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break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sz="7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7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7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paycode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== 1)</a:t>
            </a:r>
          </a:p>
          <a:p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7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7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"Enter weekly salary"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7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scanf_s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7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</a:t>
            </a:r>
            <a:r>
              <a:rPr lang="en-US" altLang="zh-TW" sz="7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lf</a:t>
            </a:r>
            <a:r>
              <a:rPr lang="en-US" altLang="zh-TW" sz="7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&amp;salary);</a:t>
            </a:r>
          </a:p>
          <a:p>
            <a:r>
              <a:rPr lang="en-US" altLang="zh-TW" sz="7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7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"Fixed weekly salary = %2.2f\n"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, salary );</a:t>
            </a:r>
          </a:p>
          <a:p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sz="7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7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7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paycode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== 2)</a:t>
            </a:r>
          </a:p>
          <a:p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7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7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"work hour :"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7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scanf_s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7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"%d"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&amp;hour);</a:t>
            </a:r>
          </a:p>
          <a:p>
            <a:r>
              <a:rPr lang="en-US" altLang="zh-TW" sz="7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7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"Enter </a:t>
            </a:r>
            <a:r>
              <a:rPr lang="en-US" altLang="zh-TW" sz="7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hourky</a:t>
            </a:r>
            <a:r>
              <a:rPr lang="en-US" altLang="zh-TW" sz="7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wage:"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7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scanf_s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7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</a:t>
            </a:r>
            <a:r>
              <a:rPr lang="en-US" altLang="zh-TW" sz="7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lf</a:t>
            </a:r>
            <a:r>
              <a:rPr lang="en-US" altLang="zh-TW" sz="7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&amp;salary);</a:t>
            </a:r>
          </a:p>
          <a:p>
            <a:r>
              <a:rPr lang="en-US" altLang="zh-TW" sz="7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(hour &gt; 40)</a:t>
            </a:r>
          </a:p>
          <a:p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wage = salary * 40 + 1.5 * (hour - 40) * salary;</a:t>
            </a:r>
          </a:p>
          <a:p>
            <a:r>
              <a:rPr lang="en-US" altLang="zh-TW" sz="7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7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"Overtime wage = %2.2f \n"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wage);</a:t>
            </a:r>
          </a:p>
          <a:p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7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else</a:t>
            </a:r>
            <a:endParaRPr lang="en-US" altLang="zh-TW" sz="7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wage = hour * salary;</a:t>
            </a:r>
          </a:p>
          <a:p>
            <a:r>
              <a:rPr lang="en-US" altLang="zh-TW" sz="7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7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"wage = %2.2f\n"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wage);</a:t>
            </a:r>
          </a:p>
          <a:p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7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7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paycode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== 3)</a:t>
            </a:r>
          </a:p>
          <a:p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7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7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"your gross weekly sales :"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7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scanf_s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7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</a:t>
            </a:r>
            <a:r>
              <a:rPr lang="en-US" altLang="zh-TW" sz="7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lf</a:t>
            </a:r>
            <a:r>
              <a:rPr lang="en-US" altLang="zh-TW" sz="7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&amp;sales);</a:t>
            </a:r>
          </a:p>
          <a:p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wage = 250 + sales * 5.7 / 100;</a:t>
            </a:r>
          </a:p>
          <a:p>
            <a:r>
              <a:rPr lang="en-US" altLang="zh-TW" sz="7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7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"Your pay : %2.2f\</a:t>
            </a:r>
            <a:r>
              <a:rPr lang="en-US" altLang="zh-TW" sz="7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n"</a:t>
            </a:r>
            <a:r>
              <a:rPr lang="en-US" altLang="zh-TW" sz="7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,wage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7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7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paycode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== 4)</a:t>
            </a:r>
          </a:p>
          <a:p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7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7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"amount of item :"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7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scanf_s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7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"%d"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&amp;item);</a:t>
            </a:r>
          </a:p>
          <a:p>
            <a:r>
              <a:rPr lang="en-US" altLang="zh-TW" sz="7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7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"Enter item worth:"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7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scanf_s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7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</a:t>
            </a:r>
            <a:r>
              <a:rPr lang="en-US" altLang="zh-TW" sz="7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lf</a:t>
            </a:r>
            <a:r>
              <a:rPr lang="en-US" altLang="zh-TW" sz="7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&amp;salary);</a:t>
            </a:r>
          </a:p>
          <a:p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wage = salary * item;</a:t>
            </a:r>
          </a:p>
          <a:p>
            <a:r>
              <a:rPr lang="en-US" altLang="zh-TW" sz="7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7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"wage = %2.2f \n"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wage);</a:t>
            </a:r>
          </a:p>
          <a:p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sz="7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sz="7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7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0;</a:t>
            </a:r>
          </a:p>
          <a:p>
            <a:endParaRPr lang="zh-TW" altLang="en-US" sz="7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7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7929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53A02F8-B42E-4F94-8244-0CA1B6A26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14" y="466437"/>
            <a:ext cx="7124700" cy="47244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C0DDCC9-A26D-47A2-94E2-3DDAFD2688BC}"/>
              </a:ext>
            </a:extLst>
          </p:cNvPr>
          <p:cNvSpPr/>
          <p:nvPr/>
        </p:nvSpPr>
        <p:spPr>
          <a:xfrm>
            <a:off x="8091054" y="812700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stdio.h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stdlib.h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1; i &lt;= 5; i++)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nb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b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b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b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j = 1; j &lt;= 5-i; j++)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k = 1; k &lt;= 2*i - 1 ; k++)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"*"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4; i &gt;= 1; i--)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nb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b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b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b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j = 1; j &lt;= 5 - i; j++)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k = 1; k &lt;= 2 * i - 1; k++)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"*"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sz="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711B3C4-D916-4EF9-A287-A13C607B0C39}"/>
              </a:ext>
            </a:extLst>
          </p:cNvPr>
          <p:cNvSpPr txBox="1"/>
          <p:nvPr/>
        </p:nvSpPr>
        <p:spPr>
          <a:xfrm>
            <a:off x="2484582" y="5661891"/>
            <a:ext cx="3371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總結一下，我從這次作業學到很多商業英文，也學到很多</a:t>
            </a:r>
            <a:r>
              <a:rPr lang="en-US" altLang="zh-TW" dirty="0"/>
              <a:t>for</a:t>
            </a:r>
            <a:r>
              <a:rPr lang="zh-TW" altLang="en-US" dirty="0"/>
              <a:t>迴圈的應用。</a:t>
            </a:r>
          </a:p>
        </p:txBody>
      </p:sp>
    </p:spTree>
    <p:extLst>
      <p:ext uri="{BB962C8B-B14F-4D97-AF65-F5344CB8AC3E}">
        <p14:creationId xmlns:p14="http://schemas.microsoft.com/office/powerpoint/2010/main" val="1422585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18A0418-39E9-49F1-9F7E-F9BD405E66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67" t="14372" r="13250" b="5334"/>
          <a:stretch/>
        </p:blipFill>
        <p:spPr>
          <a:xfrm>
            <a:off x="1488440" y="0"/>
            <a:ext cx="9215120" cy="550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9F34717-05FD-4D61-A8A9-B3A1A9C0A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49" y="510618"/>
            <a:ext cx="6325385" cy="419437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120BA95-E902-4F16-818D-C7CA4BCE9FEC}"/>
              </a:ext>
            </a:extLst>
          </p:cNvPr>
          <p:cNvSpPr/>
          <p:nvPr/>
        </p:nvSpPr>
        <p:spPr>
          <a:xfrm>
            <a:off x="7431464" y="1648355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stdio.h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stdlib.h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double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sale;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double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salary;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0; i &lt; 20; i++)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"Enter sales in dollars (-1 to end):"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scanf_s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lf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&amp;sale);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(sale == -1)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break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else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salary = 200 + (sale * 9 / 100);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"Salary is : %2.2f"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salary);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sz="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45C0713-0376-4FC2-AA9B-DB4738AB8975}"/>
              </a:ext>
            </a:extLst>
          </p:cNvPr>
          <p:cNvSpPr txBox="1"/>
          <p:nvPr/>
        </p:nvSpPr>
        <p:spPr>
          <a:xfrm>
            <a:off x="3666836" y="5588000"/>
            <a:ext cx="210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也是個簡單的應用</a:t>
            </a:r>
          </a:p>
        </p:txBody>
      </p:sp>
    </p:spTree>
    <p:extLst>
      <p:ext uri="{BB962C8B-B14F-4D97-AF65-F5344CB8AC3E}">
        <p14:creationId xmlns:p14="http://schemas.microsoft.com/office/powerpoint/2010/main" val="197263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91F9B2A-429F-4DCD-B43B-87C3B50708B4}"/>
              </a:ext>
            </a:extLst>
          </p:cNvPr>
          <p:cNvSpPr/>
          <p:nvPr/>
        </p:nvSpPr>
        <p:spPr>
          <a:xfrm>
            <a:off x="8422105" y="934414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stdio.h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stdlib.h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double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loan;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double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rate;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day;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double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interest;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0; i &lt; 20; i++)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"Enter loan principal (-1 to end):"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scanf_s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lf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&amp;loan);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(loan == -1)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break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else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"Enter interest rate:"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scanf_s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lf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&amp;rate);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"Enter term of the loan in days:"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scanf_s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"%d"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&amp;day);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interest = loan * rate * day / 365;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"The interest charge is %2.2f"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interest);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sz="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C5C476B-99BF-418C-8C56-37A3A241D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46" y="364998"/>
            <a:ext cx="7124700" cy="472440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2A49DA6D-B2BF-4B7C-8098-8E51AF24B006}"/>
              </a:ext>
            </a:extLst>
          </p:cNvPr>
          <p:cNvSpPr txBox="1"/>
          <p:nvPr/>
        </p:nvSpPr>
        <p:spPr>
          <a:xfrm>
            <a:off x="3666836" y="5588000"/>
            <a:ext cx="210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也是個簡單的應用</a:t>
            </a:r>
          </a:p>
        </p:txBody>
      </p:sp>
    </p:spTree>
    <p:extLst>
      <p:ext uri="{BB962C8B-B14F-4D97-AF65-F5344CB8AC3E}">
        <p14:creationId xmlns:p14="http://schemas.microsoft.com/office/powerpoint/2010/main" val="3143222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37AD5A6-3E38-4C90-9D6D-CF0F2E0E7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55" y="216569"/>
            <a:ext cx="7124700" cy="47244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87DE68A-06E6-4E22-83C4-1EEDE2E8D215}"/>
              </a:ext>
            </a:extLst>
          </p:cNvPr>
          <p:cNvSpPr/>
          <p:nvPr/>
        </p:nvSpPr>
        <p:spPr>
          <a:xfrm>
            <a:off x="7700211" y="799977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stdio.h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stdlib.h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hour;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double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rate;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double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salary;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0; i &lt; 20; i++)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"Enter # of hours worked(-1 to end):"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scanf_s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"%d"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&amp;hour);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(hour  == -1)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break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else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"Enter hourly rate of the worker ($00.00)"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scanf_s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lf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&amp;rate);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salary = hour * rate;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"Salary is $%2.2f"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salary);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779515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D0B8632-9537-4B61-9705-A9B52A21C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" y="406400"/>
            <a:ext cx="7124700" cy="47244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CF2318A-63C4-4D3D-92A4-1F0DFF24733C}"/>
              </a:ext>
            </a:extLst>
          </p:cNvPr>
          <p:cNvSpPr/>
          <p:nvPr/>
        </p:nvSpPr>
        <p:spPr>
          <a:xfrm>
            <a:off x="8016240" y="619215"/>
            <a:ext cx="6096000" cy="477053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stdio.h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stdlib.h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n, m;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"length = 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scanf_s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"%d"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&amp;n);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"breadth = 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scanf_s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"%d"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&amp;m);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1; i &lt;= n; i++)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== 1 ||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== n)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j = 1; j &lt;= m;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j++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"*"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else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k = 1; k &lt;= m ; k++)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(k == 1 || k == m 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"*"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else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4122778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4240EB0-BBB2-4ED1-BADA-99DF44285399}"/>
              </a:ext>
            </a:extLst>
          </p:cNvPr>
          <p:cNvSpPr/>
          <p:nvPr/>
        </p:nvSpPr>
        <p:spPr>
          <a:xfrm>
            <a:off x="8097520" y="1270566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stdio.h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stdlib.h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double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n;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double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interest;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double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rate;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 = 5000;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rate = 0.095;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1; i &lt;= 15; i++)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rate = rate + 0.005;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 = n * rate + n;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"%d years fund %2.2f"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n);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sz="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3820028-2BB2-4C04-BF74-AB1914E11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" y="508000"/>
            <a:ext cx="71247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61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20E9B5A-A427-4E75-82F5-202C375B5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24700" cy="47244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E7C1A59-0C58-4AFB-83CA-28CCB0421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690" y="965200"/>
            <a:ext cx="7124700" cy="47244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0772C97-E908-49EF-A149-0299BFE33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210" y="1696720"/>
            <a:ext cx="7124700" cy="47244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A16B45B-8466-46F1-801C-3507FB9EE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5360" y="2362200"/>
            <a:ext cx="71247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94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6088163-EEF6-4D53-9419-796674545CF5}"/>
              </a:ext>
            </a:extLst>
          </p:cNvPr>
          <p:cNvSpPr/>
          <p:nvPr/>
        </p:nvSpPr>
        <p:spPr>
          <a:xfrm>
            <a:off x="396240" y="528886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stdio.h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stdlib.h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1; i &lt;= 10; i++)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nb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b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b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b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j = 1; j &lt;=i ; j++)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"*"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0;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E137775-AF94-4ABA-919C-24E8ACE49698}"/>
              </a:ext>
            </a:extLst>
          </p:cNvPr>
          <p:cNvSpPr/>
          <p:nvPr/>
        </p:nvSpPr>
        <p:spPr>
          <a:xfrm>
            <a:off x="2418080" y="528886"/>
            <a:ext cx="60960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stdio.h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stdlib.h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1; i &lt;= 10; i++)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nb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b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b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b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j = 10; j &gt;= i; j--)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"*"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0A1344-67DC-4D35-A4E1-1A09AB478677}"/>
              </a:ext>
            </a:extLst>
          </p:cNvPr>
          <p:cNvSpPr/>
          <p:nvPr/>
        </p:nvSpPr>
        <p:spPr>
          <a:xfrm>
            <a:off x="4714240" y="528886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stdio.h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stdlib.h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1; i &lt;= 10; i++)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k = 1; k &lt;= i-1 ; k++)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nb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b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b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b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j = 10; j &gt;= i; j--)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"*"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sz="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34B1F5-BA00-49A4-93BD-D26B9C2D24CD}"/>
              </a:ext>
            </a:extLst>
          </p:cNvPr>
          <p:cNvSpPr/>
          <p:nvPr/>
        </p:nvSpPr>
        <p:spPr>
          <a:xfrm>
            <a:off x="7487920" y="435193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stdio.h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stdlib.h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1; i &lt;= 10; i++)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nb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b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b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b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j = 9; j &gt;= i; j--)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k = 1; k &lt;= i ; k++)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"*"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"\n"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57909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6159D1B-8BF7-4A48-8C9A-B7C1FFE9027C}"/>
              </a:ext>
            </a:extLst>
          </p:cNvPr>
          <p:cNvSpPr/>
          <p:nvPr/>
        </p:nvSpPr>
        <p:spPr>
          <a:xfrm>
            <a:off x="182880" y="231567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stdio.h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stdlib.h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1; i &lt;= 500; i++)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nb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b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b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b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j = 1; j &lt; i; j++)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k = j; k &lt; i; k++)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*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== j * j + k * k)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pt-BR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printf(</a:t>
            </a:r>
            <a:r>
              <a:rPr lang="pt-BR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"%d^2 = %d^2 + %d^2\n"</a:t>
            </a:r>
            <a:r>
              <a:rPr lang="pt-BR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i, j, k);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0;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B40A543-7F59-4756-8207-23EE1F436B9C}"/>
              </a:ext>
            </a:extLst>
          </p:cNvPr>
          <p:cNvSpPr/>
          <p:nvPr/>
        </p:nvSpPr>
        <p:spPr>
          <a:xfrm>
            <a:off x="182880" y="3499276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stdio.h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#include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8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stdlib.h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endParaRPr lang="en-US" altLang="zh-TW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main(</a:t>
            </a:r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i = 1; i &lt;= 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150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 i++)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nb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b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b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b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j = 1; j &lt; i; j++)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nn-NO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nn-NO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k = j; k &lt; i; k++)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* </a:t>
            </a:r>
            <a:r>
              <a:rPr lang="en-US" altLang="zh-TW" sz="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== j * j + k * k)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pt-BR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printf(</a:t>
            </a:r>
            <a:r>
              <a:rPr lang="pt-BR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"%d^2 = %d^2 + %d^2\n"</a:t>
            </a:r>
            <a:r>
              <a:rPr lang="pt-BR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i, j, k);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system(</a:t>
            </a:r>
            <a:r>
              <a:rPr lang="en-US" altLang="zh-TW" sz="8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"pause"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0;</a:t>
            </a:r>
          </a:p>
          <a:p>
            <a:endParaRPr lang="zh-TW" altLang="en-US" sz="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19C2565-E059-48B2-8278-0A59A68C320A}"/>
              </a:ext>
            </a:extLst>
          </p:cNvPr>
          <p:cNvSpPr txBox="1"/>
          <p:nvPr/>
        </p:nvSpPr>
        <p:spPr>
          <a:xfrm>
            <a:off x="4389120" y="619760"/>
            <a:ext cx="439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我發現如果直接用</a:t>
            </a:r>
            <a:r>
              <a:rPr lang="en-US" altLang="zh-TW" dirty="0" err="1"/>
              <a:t>i</a:t>
            </a:r>
            <a:r>
              <a:rPr lang="en-US" altLang="zh-TW" dirty="0"/>
              <a:t> =1 to 500</a:t>
            </a:r>
          </a:p>
          <a:p>
            <a:r>
              <a:rPr lang="zh-TW" altLang="en-US" dirty="0"/>
              <a:t>只會出現斜邊 </a:t>
            </a:r>
            <a:r>
              <a:rPr lang="en-US" altLang="zh-TW" dirty="0"/>
              <a:t>150</a:t>
            </a:r>
            <a:r>
              <a:rPr lang="zh-TW" altLang="en-US" dirty="0"/>
              <a:t> 到 </a:t>
            </a:r>
            <a:r>
              <a:rPr lang="en-US" altLang="zh-TW" dirty="0"/>
              <a:t>500 </a:t>
            </a:r>
            <a:r>
              <a:rPr lang="zh-TW" altLang="en-US" dirty="0"/>
              <a:t>的所有可能。</a:t>
            </a:r>
          </a:p>
        </p:txBody>
      </p:sp>
    </p:spTree>
    <p:extLst>
      <p:ext uri="{BB962C8B-B14F-4D97-AF65-F5344CB8AC3E}">
        <p14:creationId xmlns:p14="http://schemas.microsoft.com/office/powerpoint/2010/main" val="2171027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1878</Words>
  <Application>Microsoft Office PowerPoint</Application>
  <PresentationFormat>寬螢幕</PresentationFormat>
  <Paragraphs>426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細明體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曾蠔 陳</dc:creator>
  <cp:lastModifiedBy>曾蠔 陳</cp:lastModifiedBy>
  <cp:revision>23</cp:revision>
  <dcterms:created xsi:type="dcterms:W3CDTF">2018-10-13T09:11:04Z</dcterms:created>
  <dcterms:modified xsi:type="dcterms:W3CDTF">2018-10-14T15:45:39Z</dcterms:modified>
</cp:coreProperties>
</file>