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46" d="100"/>
          <a:sy n="46"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AA8E55-B251-4825-8DD4-AC5B57435EA3}"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370697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AA8E55-B251-4825-8DD4-AC5B57435EA3}"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286025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AA8E55-B251-4825-8DD4-AC5B57435EA3}"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155426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AA8E55-B251-4825-8DD4-AC5B57435EA3}"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309537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AA8E55-B251-4825-8DD4-AC5B57435EA3}" type="datetimeFigureOut">
              <a:rPr lang="en-GB" smtClean="0"/>
              <a:t>09/09/2018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17571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AA8E55-B251-4825-8DD4-AC5B57435EA3}"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77540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AA8E55-B251-4825-8DD4-AC5B57435EA3}" type="datetimeFigureOut">
              <a:rPr lang="en-GB" smtClean="0"/>
              <a:t>09/09/2018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64986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AA8E55-B251-4825-8DD4-AC5B57435EA3}" type="datetimeFigureOut">
              <a:rPr lang="en-GB" smtClean="0"/>
              <a:t>09/09/2018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139772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A8E55-B251-4825-8DD4-AC5B57435EA3}" type="datetimeFigureOut">
              <a:rPr lang="en-GB" smtClean="0"/>
              <a:t>09/09/2018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324054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AA8E55-B251-4825-8DD4-AC5B57435EA3}"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60734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AA8E55-B251-4825-8DD4-AC5B57435EA3}" type="datetimeFigureOut">
              <a:rPr lang="en-GB" smtClean="0"/>
              <a:t>09/09/2018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729EA-A3E7-4512-8704-34A51F25ADB3}" type="slidenum">
              <a:rPr lang="en-GB" smtClean="0"/>
              <a:t>‹#›</a:t>
            </a:fld>
            <a:endParaRPr lang="en-GB"/>
          </a:p>
        </p:txBody>
      </p:sp>
    </p:spTree>
    <p:extLst>
      <p:ext uri="{BB962C8B-B14F-4D97-AF65-F5344CB8AC3E}">
        <p14:creationId xmlns:p14="http://schemas.microsoft.com/office/powerpoint/2010/main" val="141626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A8E55-B251-4825-8DD4-AC5B57435EA3}" type="datetimeFigureOut">
              <a:rPr lang="en-GB" smtClean="0"/>
              <a:t>09/09/2018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729EA-A3E7-4512-8704-34A51F25ADB3}" type="slidenum">
              <a:rPr lang="en-GB" smtClean="0"/>
              <a:t>‹#›</a:t>
            </a:fld>
            <a:endParaRPr lang="en-GB"/>
          </a:p>
        </p:txBody>
      </p:sp>
    </p:spTree>
    <p:extLst>
      <p:ext uri="{BB962C8B-B14F-4D97-AF65-F5344CB8AC3E}">
        <p14:creationId xmlns:p14="http://schemas.microsoft.com/office/powerpoint/2010/main" val="385744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GB" dirty="0" smtClean="0"/>
              <a:t>Context Level DFD</a:t>
            </a:r>
            <a:endParaRPr lang="en-GB" dirty="0"/>
          </a:p>
        </p:txBody>
      </p:sp>
      <p:sp>
        <p:nvSpPr>
          <p:cNvPr id="4" name="Oval 3"/>
          <p:cNvSpPr/>
          <p:nvPr/>
        </p:nvSpPr>
        <p:spPr>
          <a:xfrm>
            <a:off x="838200" y="2017987"/>
            <a:ext cx="4256690" cy="41147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Galaxy Online</a:t>
            </a:r>
          </a:p>
          <a:p>
            <a:pPr algn="ctr"/>
            <a:r>
              <a:rPr lang="en-GB" dirty="0" smtClean="0"/>
              <a:t>(Interactive website)</a:t>
            </a:r>
            <a:endParaRPr lang="en-GB" dirty="0"/>
          </a:p>
        </p:txBody>
      </p:sp>
      <p:sp>
        <p:nvSpPr>
          <p:cNvPr id="5" name="Rectangle 4"/>
          <p:cNvSpPr/>
          <p:nvPr/>
        </p:nvSpPr>
        <p:spPr>
          <a:xfrm>
            <a:off x="8403021" y="1718442"/>
            <a:ext cx="2963918" cy="1888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Admin</a:t>
            </a:r>
            <a:endParaRPr lang="en-GB" dirty="0"/>
          </a:p>
        </p:txBody>
      </p:sp>
      <p:sp>
        <p:nvSpPr>
          <p:cNvPr id="6" name="Rectangle 5"/>
          <p:cNvSpPr/>
          <p:nvPr/>
        </p:nvSpPr>
        <p:spPr>
          <a:xfrm>
            <a:off x="8416160" y="4288220"/>
            <a:ext cx="2950779" cy="1844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Student</a:t>
            </a:r>
            <a:endParaRPr lang="en-GB" dirty="0"/>
          </a:p>
        </p:txBody>
      </p:sp>
      <p:cxnSp>
        <p:nvCxnSpPr>
          <p:cNvPr id="8" name="Straight Arrow Connector 7"/>
          <p:cNvCxnSpPr/>
          <p:nvPr/>
        </p:nvCxnSpPr>
        <p:spPr>
          <a:xfrm flipH="1">
            <a:off x="4083269" y="2301766"/>
            <a:ext cx="4319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50373" y="1932435"/>
            <a:ext cx="3389586" cy="369332"/>
          </a:xfrm>
          <a:prstGeom prst="rect">
            <a:avLst/>
          </a:prstGeom>
          <a:noFill/>
        </p:spPr>
        <p:txBody>
          <a:bodyPr wrap="square" rtlCol="0">
            <a:spAutoFit/>
          </a:bodyPr>
          <a:lstStyle/>
          <a:p>
            <a:r>
              <a:rPr lang="en-GB" dirty="0" smtClean="0"/>
              <a:t>Username and Password</a:t>
            </a:r>
            <a:endParaRPr lang="en-GB" dirty="0"/>
          </a:p>
        </p:txBody>
      </p:sp>
      <p:cxnSp>
        <p:nvCxnSpPr>
          <p:cNvPr id="11" name="Straight Arrow Connector 10"/>
          <p:cNvCxnSpPr>
            <a:endCxn id="5" idx="1"/>
          </p:cNvCxnSpPr>
          <p:nvPr/>
        </p:nvCxnSpPr>
        <p:spPr>
          <a:xfrm flipV="1">
            <a:off x="4572000" y="2662900"/>
            <a:ext cx="3831021" cy="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0373" y="2301766"/>
            <a:ext cx="3168868" cy="369332"/>
          </a:xfrm>
          <a:prstGeom prst="rect">
            <a:avLst/>
          </a:prstGeom>
          <a:noFill/>
        </p:spPr>
        <p:txBody>
          <a:bodyPr wrap="square" rtlCol="0">
            <a:spAutoFit/>
          </a:bodyPr>
          <a:lstStyle/>
          <a:p>
            <a:r>
              <a:rPr lang="en-GB" dirty="0" smtClean="0"/>
              <a:t>Post and post information</a:t>
            </a:r>
            <a:endParaRPr lang="en-GB" dirty="0"/>
          </a:p>
        </p:txBody>
      </p:sp>
      <p:cxnSp>
        <p:nvCxnSpPr>
          <p:cNvPr id="17" name="Straight Arrow Connector 16"/>
          <p:cNvCxnSpPr/>
          <p:nvPr/>
        </p:nvCxnSpPr>
        <p:spPr>
          <a:xfrm flipH="1">
            <a:off x="4950373" y="4587767"/>
            <a:ext cx="3465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81448" y="4288221"/>
            <a:ext cx="2837793" cy="369332"/>
          </a:xfrm>
          <a:prstGeom prst="rect">
            <a:avLst/>
          </a:prstGeom>
          <a:noFill/>
        </p:spPr>
        <p:txBody>
          <a:bodyPr wrap="square" rtlCol="0">
            <a:spAutoFit/>
          </a:bodyPr>
          <a:lstStyle/>
          <a:p>
            <a:r>
              <a:rPr lang="en-GB" dirty="0" smtClean="0"/>
              <a:t>Username and Password</a:t>
            </a:r>
            <a:endParaRPr lang="en-GB" dirty="0"/>
          </a:p>
        </p:txBody>
      </p:sp>
      <p:cxnSp>
        <p:nvCxnSpPr>
          <p:cNvPr id="21" name="Straight Arrow Connector 20"/>
          <p:cNvCxnSpPr/>
          <p:nvPr/>
        </p:nvCxnSpPr>
        <p:spPr>
          <a:xfrm flipH="1">
            <a:off x="4849210" y="4957099"/>
            <a:ext cx="3591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281448" y="4587767"/>
            <a:ext cx="2680138" cy="369332"/>
          </a:xfrm>
          <a:prstGeom prst="rect">
            <a:avLst/>
          </a:prstGeom>
          <a:noFill/>
        </p:spPr>
        <p:txBody>
          <a:bodyPr wrap="square" rtlCol="0">
            <a:spAutoFit/>
          </a:bodyPr>
          <a:lstStyle/>
          <a:p>
            <a:r>
              <a:rPr lang="en-GB" dirty="0" smtClean="0"/>
              <a:t>Registration information</a:t>
            </a:r>
            <a:endParaRPr lang="en-GB" dirty="0"/>
          </a:p>
        </p:txBody>
      </p:sp>
      <p:cxnSp>
        <p:nvCxnSpPr>
          <p:cNvPr id="24" name="Straight Arrow Connector 23"/>
          <p:cNvCxnSpPr/>
          <p:nvPr/>
        </p:nvCxnSpPr>
        <p:spPr>
          <a:xfrm flipH="1">
            <a:off x="4849210" y="5170513"/>
            <a:ext cx="3530164" cy="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94890" y="4855779"/>
            <a:ext cx="2724807" cy="369332"/>
          </a:xfrm>
          <a:prstGeom prst="rect">
            <a:avLst/>
          </a:prstGeom>
          <a:noFill/>
        </p:spPr>
        <p:txBody>
          <a:bodyPr wrap="square" rtlCol="0">
            <a:spAutoFit/>
          </a:bodyPr>
          <a:lstStyle/>
          <a:p>
            <a:r>
              <a:rPr lang="en-GB" dirty="0" smtClean="0"/>
              <a:t>Post and Post information</a:t>
            </a:r>
            <a:endParaRPr lang="en-GB" dirty="0"/>
          </a:p>
        </p:txBody>
      </p:sp>
      <p:cxnSp>
        <p:nvCxnSpPr>
          <p:cNvPr id="27" name="Straight Arrow Connector 26"/>
          <p:cNvCxnSpPr/>
          <p:nvPr/>
        </p:nvCxnSpPr>
        <p:spPr>
          <a:xfrm>
            <a:off x="4572000" y="5479121"/>
            <a:ext cx="3844160" cy="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923236" y="5158275"/>
            <a:ext cx="857908" cy="369332"/>
          </a:xfrm>
          <a:prstGeom prst="rect">
            <a:avLst/>
          </a:prstGeom>
          <a:noFill/>
        </p:spPr>
        <p:txBody>
          <a:bodyPr wrap="square" rtlCol="0">
            <a:spAutoFit/>
          </a:bodyPr>
          <a:lstStyle/>
          <a:p>
            <a:r>
              <a:rPr lang="en-GB" dirty="0" smtClean="0"/>
              <a:t>Profile</a:t>
            </a:r>
            <a:endParaRPr lang="en-GB" dirty="0"/>
          </a:p>
        </p:txBody>
      </p:sp>
      <p:cxnSp>
        <p:nvCxnSpPr>
          <p:cNvPr id="33" name="Straight Arrow Connector 32"/>
          <p:cNvCxnSpPr/>
          <p:nvPr/>
        </p:nvCxnSpPr>
        <p:spPr>
          <a:xfrm flipV="1">
            <a:off x="4083269" y="5754414"/>
            <a:ext cx="4332891" cy="3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49464" y="5422758"/>
            <a:ext cx="1463565" cy="369332"/>
          </a:xfrm>
          <a:prstGeom prst="rect">
            <a:avLst/>
          </a:prstGeom>
          <a:noFill/>
        </p:spPr>
        <p:txBody>
          <a:bodyPr wrap="square" rtlCol="0">
            <a:spAutoFit/>
          </a:bodyPr>
          <a:lstStyle/>
          <a:p>
            <a:r>
              <a:rPr lang="en-GB" dirty="0" smtClean="0"/>
              <a:t>Display posts</a:t>
            </a:r>
            <a:endParaRPr lang="en-GB" dirty="0"/>
          </a:p>
        </p:txBody>
      </p:sp>
      <p:cxnSp>
        <p:nvCxnSpPr>
          <p:cNvPr id="46" name="Straight Arrow Connector 45"/>
          <p:cNvCxnSpPr>
            <a:stCxn id="4" idx="4"/>
          </p:cNvCxnSpPr>
          <p:nvPr/>
        </p:nvCxnSpPr>
        <p:spPr>
          <a:xfrm>
            <a:off x="2966545" y="6132785"/>
            <a:ext cx="5474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08428" y="5725254"/>
            <a:ext cx="1601519" cy="369332"/>
          </a:xfrm>
          <a:prstGeom prst="rect">
            <a:avLst/>
          </a:prstGeom>
          <a:noFill/>
        </p:spPr>
        <p:txBody>
          <a:bodyPr wrap="square" rtlCol="0">
            <a:spAutoFit/>
          </a:bodyPr>
          <a:lstStyle/>
          <a:p>
            <a:r>
              <a:rPr lang="en-GB" dirty="0" smtClean="0"/>
              <a:t>Display Friends</a:t>
            </a:r>
            <a:endParaRPr lang="en-GB" dirty="0"/>
          </a:p>
        </p:txBody>
      </p:sp>
    </p:spTree>
    <p:extLst>
      <p:ext uri="{BB962C8B-B14F-4D97-AF65-F5344CB8AC3E}">
        <p14:creationId xmlns:p14="http://schemas.microsoft.com/office/powerpoint/2010/main" val="245752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27829" cy="1325563"/>
          </a:xfrm>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GB" dirty="0" smtClean="0"/>
              <a:t>Level 0 DFD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160037772"/>
              </p:ext>
            </p:extLst>
          </p:nvPr>
        </p:nvGraphicFramePr>
        <p:xfrm>
          <a:off x="838202" y="1737360"/>
          <a:ext cx="4711260" cy="4815840"/>
        </p:xfrm>
        <a:graphic>
          <a:graphicData uri="http://schemas.openxmlformats.org/drawingml/2006/table">
            <a:tbl>
              <a:tblPr firstRow="1" bandRow="1">
                <a:tableStyleId>{5940675A-B579-460E-94D1-54222C63F5DA}</a:tableStyleId>
              </a:tblPr>
              <a:tblGrid>
                <a:gridCol w="4711260">
                  <a:extLst>
                    <a:ext uri="{9D8B030D-6E8A-4147-A177-3AD203B41FA5}">
                      <a16:colId xmlns="" xmlns:a16="http://schemas.microsoft.com/office/drawing/2014/main" val="653468023"/>
                    </a:ext>
                  </a:extLst>
                </a:gridCol>
              </a:tblGrid>
              <a:tr h="571470">
                <a:tc>
                  <a:txBody>
                    <a:bodyPr/>
                    <a:lstStyle/>
                    <a:p>
                      <a:r>
                        <a:rPr lang="en-GB" sz="1600" dirty="0" smtClean="0"/>
                        <a:t>Galaxy</a:t>
                      </a:r>
                      <a:r>
                        <a:rPr lang="en-GB" sz="1600" baseline="0" dirty="0" smtClean="0"/>
                        <a:t> Online</a:t>
                      </a:r>
                    </a:p>
                    <a:p>
                      <a:r>
                        <a:rPr lang="en-GB" sz="1600" baseline="0" dirty="0" smtClean="0"/>
                        <a:t>(Interactive website)</a:t>
                      </a:r>
                      <a:endParaRPr lang="en-GB" sz="1600" dirty="0"/>
                    </a:p>
                  </a:txBody>
                  <a:tcPr/>
                </a:tc>
                <a:extLst>
                  <a:ext uri="{0D108BD9-81ED-4DB2-BD59-A6C34878D82A}">
                    <a16:rowId xmlns="" xmlns:a16="http://schemas.microsoft.com/office/drawing/2014/main" val="3508282544"/>
                  </a:ext>
                </a:extLst>
              </a:tr>
              <a:tr h="370840">
                <a:tc>
                  <a:txBody>
                    <a:bodyPr/>
                    <a:lstStyle/>
                    <a:p>
                      <a:r>
                        <a:rPr lang="en-GB" sz="1600" dirty="0" smtClean="0"/>
                        <a:t>The login page will validate the users login information</a:t>
                      </a:r>
                      <a:r>
                        <a:rPr lang="en-GB" sz="1600" baseline="0" dirty="0" smtClean="0"/>
                        <a:t> against the information in the database and will display an error message or will allow the user to access the social network. </a:t>
                      </a:r>
                    </a:p>
                    <a:p>
                      <a:r>
                        <a:rPr lang="en-GB" sz="1600" baseline="0" dirty="0" smtClean="0"/>
                        <a:t>Users will also be able to create a new account by entering details such as name, email, year group, their interests and a unique username and password to login to the social network. This data which is provided by the user will be stored in a database. </a:t>
                      </a:r>
                    </a:p>
                    <a:p>
                      <a:r>
                        <a:rPr lang="en-GB" sz="1600" baseline="0" dirty="0" smtClean="0"/>
                        <a:t>There will then be pages which allow the user to view all the posts they have made with recommendations for friends, a page to create posts which will be stored in a database and a page for the users profile.</a:t>
                      </a:r>
                    </a:p>
                    <a:p>
                      <a:r>
                        <a:rPr lang="en-GB" sz="1600" baseline="0" dirty="0" smtClean="0"/>
                        <a:t>There will also be an admin page which allows the admin of the social network to filter through the posts which are made on the social network in means of monitoring what is on the social network.</a:t>
                      </a:r>
                      <a:endParaRPr lang="en-GB" sz="1600" dirty="0"/>
                    </a:p>
                  </a:txBody>
                  <a:tcPr/>
                </a:tc>
                <a:extLst>
                  <a:ext uri="{0D108BD9-81ED-4DB2-BD59-A6C34878D82A}">
                    <a16:rowId xmlns="" xmlns:a16="http://schemas.microsoft.com/office/drawing/2014/main" val="652534569"/>
                  </a:ext>
                </a:extLst>
              </a:tr>
            </a:tbl>
          </a:graphicData>
        </a:graphic>
      </p:graphicFrame>
      <p:sp>
        <p:nvSpPr>
          <p:cNvPr id="7" name="Rectangle 6"/>
          <p:cNvSpPr/>
          <p:nvPr/>
        </p:nvSpPr>
        <p:spPr>
          <a:xfrm>
            <a:off x="9002111" y="1939159"/>
            <a:ext cx="2963918" cy="1888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Admin</a:t>
            </a:r>
            <a:endParaRPr lang="en-GB" dirty="0"/>
          </a:p>
        </p:txBody>
      </p:sp>
      <p:sp>
        <p:nvSpPr>
          <p:cNvPr id="8" name="Rectangle 7"/>
          <p:cNvSpPr/>
          <p:nvPr/>
        </p:nvSpPr>
        <p:spPr>
          <a:xfrm>
            <a:off x="9015250" y="4508937"/>
            <a:ext cx="2950779" cy="1844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Student</a:t>
            </a:r>
            <a:endParaRPr lang="en-GB" dirty="0"/>
          </a:p>
        </p:txBody>
      </p:sp>
      <p:cxnSp>
        <p:nvCxnSpPr>
          <p:cNvPr id="9" name="Straight Arrow Connector 8"/>
          <p:cNvCxnSpPr/>
          <p:nvPr/>
        </p:nvCxnSpPr>
        <p:spPr>
          <a:xfrm flipH="1">
            <a:off x="5549462" y="2522483"/>
            <a:ext cx="3452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49463" y="2153152"/>
            <a:ext cx="3389586" cy="369332"/>
          </a:xfrm>
          <a:prstGeom prst="rect">
            <a:avLst/>
          </a:prstGeom>
          <a:noFill/>
        </p:spPr>
        <p:txBody>
          <a:bodyPr wrap="square" rtlCol="0">
            <a:spAutoFit/>
          </a:bodyPr>
          <a:lstStyle/>
          <a:p>
            <a:r>
              <a:rPr lang="en-GB" dirty="0" smtClean="0"/>
              <a:t>Username and Password</a:t>
            </a:r>
            <a:endParaRPr lang="en-GB" dirty="0"/>
          </a:p>
        </p:txBody>
      </p:sp>
      <p:cxnSp>
        <p:nvCxnSpPr>
          <p:cNvPr id="11" name="Straight Arrow Connector 10"/>
          <p:cNvCxnSpPr>
            <a:endCxn id="7" idx="1"/>
          </p:cNvCxnSpPr>
          <p:nvPr/>
        </p:nvCxnSpPr>
        <p:spPr>
          <a:xfrm>
            <a:off x="5549462" y="2862177"/>
            <a:ext cx="3452649" cy="2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49463" y="2522483"/>
            <a:ext cx="3168868" cy="369332"/>
          </a:xfrm>
          <a:prstGeom prst="rect">
            <a:avLst/>
          </a:prstGeom>
          <a:noFill/>
        </p:spPr>
        <p:txBody>
          <a:bodyPr wrap="square" rtlCol="0">
            <a:spAutoFit/>
          </a:bodyPr>
          <a:lstStyle/>
          <a:p>
            <a:r>
              <a:rPr lang="en-GB" dirty="0" smtClean="0"/>
              <a:t>Post and post information</a:t>
            </a:r>
            <a:endParaRPr lang="en-GB" dirty="0"/>
          </a:p>
        </p:txBody>
      </p:sp>
      <p:cxnSp>
        <p:nvCxnSpPr>
          <p:cNvPr id="13" name="Straight Arrow Connector 12"/>
          <p:cNvCxnSpPr/>
          <p:nvPr/>
        </p:nvCxnSpPr>
        <p:spPr>
          <a:xfrm flipH="1">
            <a:off x="5549463" y="4808484"/>
            <a:ext cx="3465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80538" y="4508938"/>
            <a:ext cx="2837793" cy="369332"/>
          </a:xfrm>
          <a:prstGeom prst="rect">
            <a:avLst/>
          </a:prstGeom>
          <a:noFill/>
        </p:spPr>
        <p:txBody>
          <a:bodyPr wrap="square" rtlCol="0">
            <a:spAutoFit/>
          </a:bodyPr>
          <a:lstStyle/>
          <a:p>
            <a:r>
              <a:rPr lang="en-GB" dirty="0" smtClean="0"/>
              <a:t>Username and Password</a:t>
            </a:r>
            <a:endParaRPr lang="en-GB" dirty="0"/>
          </a:p>
        </p:txBody>
      </p:sp>
      <p:cxnSp>
        <p:nvCxnSpPr>
          <p:cNvPr id="15" name="Straight Arrow Connector 14"/>
          <p:cNvCxnSpPr/>
          <p:nvPr/>
        </p:nvCxnSpPr>
        <p:spPr>
          <a:xfrm flipH="1">
            <a:off x="5549462" y="5177816"/>
            <a:ext cx="3490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80538" y="4808484"/>
            <a:ext cx="2680138" cy="369332"/>
          </a:xfrm>
          <a:prstGeom prst="rect">
            <a:avLst/>
          </a:prstGeom>
          <a:noFill/>
        </p:spPr>
        <p:txBody>
          <a:bodyPr wrap="square" rtlCol="0">
            <a:spAutoFit/>
          </a:bodyPr>
          <a:lstStyle/>
          <a:p>
            <a:r>
              <a:rPr lang="en-GB" dirty="0" smtClean="0"/>
              <a:t>Registration information</a:t>
            </a:r>
            <a:endParaRPr lang="en-GB" dirty="0"/>
          </a:p>
        </p:txBody>
      </p:sp>
      <p:cxnSp>
        <p:nvCxnSpPr>
          <p:cNvPr id="17" name="Straight Arrow Connector 16"/>
          <p:cNvCxnSpPr/>
          <p:nvPr/>
        </p:nvCxnSpPr>
        <p:spPr>
          <a:xfrm flipH="1" flipV="1">
            <a:off x="5549462" y="5389631"/>
            <a:ext cx="3429002" cy="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93980" y="5076496"/>
            <a:ext cx="2724807" cy="369332"/>
          </a:xfrm>
          <a:prstGeom prst="rect">
            <a:avLst/>
          </a:prstGeom>
          <a:noFill/>
        </p:spPr>
        <p:txBody>
          <a:bodyPr wrap="square" rtlCol="0">
            <a:spAutoFit/>
          </a:bodyPr>
          <a:lstStyle/>
          <a:p>
            <a:r>
              <a:rPr lang="en-GB" dirty="0" smtClean="0"/>
              <a:t>Post and Post information</a:t>
            </a:r>
            <a:endParaRPr lang="en-GB" dirty="0"/>
          </a:p>
        </p:txBody>
      </p:sp>
      <p:cxnSp>
        <p:nvCxnSpPr>
          <p:cNvPr id="19" name="Straight Arrow Connector 18"/>
          <p:cNvCxnSpPr/>
          <p:nvPr/>
        </p:nvCxnSpPr>
        <p:spPr>
          <a:xfrm flipV="1">
            <a:off x="5549462" y="5705961"/>
            <a:ext cx="3465788" cy="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22326" y="5378992"/>
            <a:ext cx="857908" cy="369332"/>
          </a:xfrm>
          <a:prstGeom prst="rect">
            <a:avLst/>
          </a:prstGeom>
          <a:noFill/>
        </p:spPr>
        <p:txBody>
          <a:bodyPr wrap="square" rtlCol="0">
            <a:spAutoFit/>
          </a:bodyPr>
          <a:lstStyle/>
          <a:p>
            <a:r>
              <a:rPr lang="en-GB" dirty="0" smtClean="0"/>
              <a:t>Profile</a:t>
            </a:r>
            <a:endParaRPr lang="en-GB" dirty="0"/>
          </a:p>
        </p:txBody>
      </p:sp>
      <p:cxnSp>
        <p:nvCxnSpPr>
          <p:cNvPr id="21" name="Straight Arrow Connector 20"/>
          <p:cNvCxnSpPr/>
          <p:nvPr/>
        </p:nvCxnSpPr>
        <p:spPr>
          <a:xfrm>
            <a:off x="5549462" y="5967849"/>
            <a:ext cx="3465788" cy="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48554" y="5643475"/>
            <a:ext cx="1463565" cy="369332"/>
          </a:xfrm>
          <a:prstGeom prst="rect">
            <a:avLst/>
          </a:prstGeom>
          <a:noFill/>
        </p:spPr>
        <p:txBody>
          <a:bodyPr wrap="square" rtlCol="0">
            <a:spAutoFit/>
          </a:bodyPr>
          <a:lstStyle/>
          <a:p>
            <a:r>
              <a:rPr lang="en-GB" dirty="0" smtClean="0"/>
              <a:t>Display posts</a:t>
            </a:r>
            <a:endParaRPr lang="en-GB" dirty="0"/>
          </a:p>
        </p:txBody>
      </p:sp>
      <p:cxnSp>
        <p:nvCxnSpPr>
          <p:cNvPr id="23" name="Straight Arrow Connector 22"/>
          <p:cNvCxnSpPr/>
          <p:nvPr/>
        </p:nvCxnSpPr>
        <p:spPr>
          <a:xfrm>
            <a:off x="5549462" y="6353502"/>
            <a:ext cx="3490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7519" y="5945971"/>
            <a:ext cx="1008995" cy="369332"/>
          </a:xfrm>
          <a:prstGeom prst="rect">
            <a:avLst/>
          </a:prstGeom>
          <a:noFill/>
        </p:spPr>
        <p:txBody>
          <a:bodyPr wrap="square" rtlCol="0">
            <a:spAutoFit/>
          </a:bodyPr>
          <a:lstStyle/>
          <a:p>
            <a:r>
              <a:rPr lang="en-GB" dirty="0" smtClean="0"/>
              <a:t>Friends</a:t>
            </a:r>
            <a:endParaRPr lang="en-GB" dirty="0"/>
          </a:p>
        </p:txBody>
      </p:sp>
    </p:spTree>
    <p:extLst>
      <p:ext uri="{BB962C8B-B14F-4D97-AF65-F5344CB8AC3E}">
        <p14:creationId xmlns:p14="http://schemas.microsoft.com/office/powerpoint/2010/main" val="349885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80051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227</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Context Level DFD</vt:lpstr>
      <vt:lpstr>Level 0 DFD</vt:lpstr>
      <vt:lpstr>PowerPoint Presentation</vt:lpstr>
    </vt:vector>
  </TitlesOfParts>
  <Company>Harris Federation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Level DFD</dc:title>
  <dc:creator>Kamran Bhatti (HASN)</dc:creator>
  <cp:lastModifiedBy>kamran bhatti</cp:lastModifiedBy>
  <cp:revision>11</cp:revision>
  <dcterms:created xsi:type="dcterms:W3CDTF">2018-07-06T08:44:55Z</dcterms:created>
  <dcterms:modified xsi:type="dcterms:W3CDTF">2018-09-09T15:24:17Z</dcterms:modified>
</cp:coreProperties>
</file>