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1" d="100"/>
          <a:sy n="61" d="100"/>
        </p:scale>
        <p:origin x="7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8C02AB9B-27FB-451C-BD1B-2ABF445BDB9F}" type="datetimeFigureOut">
              <a:rPr lang="en-GB" smtClean="0"/>
              <a:t>22/05/2018</a:t>
            </a:fld>
            <a:endParaRPr lang="en-GB"/>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GB"/>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CCD6E94-BC48-4E15-B520-1640FAFA1528}" type="slidenum">
              <a:rPr lang="en-GB" smtClean="0"/>
              <a:t>‹#›</a:t>
            </a:fld>
            <a:endParaRPr lang="en-GB"/>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9109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02AB9B-27FB-451C-BD1B-2ABF445BDB9F}" type="datetimeFigureOut">
              <a:rPr lang="en-GB" smtClean="0"/>
              <a:t>22/05/2018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387750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8C02AB9B-27FB-451C-BD1B-2ABF445BDB9F}" type="datetimeFigureOut">
              <a:rPr lang="en-GB" smtClean="0"/>
              <a:t>22/05/2018</a:t>
            </a:fld>
            <a:endParaRPr lang="en-GB"/>
          </a:p>
        </p:txBody>
      </p:sp>
      <p:sp>
        <p:nvSpPr>
          <p:cNvPr id="5" name="Footer Placeholder 4"/>
          <p:cNvSpPr>
            <a:spLocks noGrp="1"/>
          </p:cNvSpPr>
          <p:nvPr>
            <p:ph type="ftr" sz="quarter" idx="11"/>
          </p:nvPr>
        </p:nvSpPr>
        <p:spPr>
          <a:xfrm>
            <a:off x="6536187" y="6315949"/>
            <a:ext cx="3814856" cy="365125"/>
          </a:xfrm>
        </p:spPr>
        <p:txBody>
          <a:bodyPr/>
          <a:lstStyle/>
          <a:p>
            <a:endParaRPr lang="en-GB"/>
          </a:p>
        </p:txBody>
      </p:sp>
      <p:sp>
        <p:nvSpPr>
          <p:cNvPr id="6" name="Slide Number Placeholder 5"/>
          <p:cNvSpPr>
            <a:spLocks noGrp="1"/>
          </p:cNvSpPr>
          <p:nvPr>
            <p:ph type="sldNum" sz="quarter" idx="12"/>
          </p:nvPr>
        </p:nvSpPr>
        <p:spPr>
          <a:xfrm>
            <a:off x="11784011" y="5607592"/>
            <a:ext cx="407988" cy="365125"/>
          </a:xfrm>
        </p:spPr>
        <p:txBody>
          <a:bodyPr/>
          <a:lstStyle/>
          <a:p>
            <a:fld id="{6CCD6E94-BC48-4E15-B520-1640FAFA1528}" type="slidenum">
              <a:rPr lang="en-GB" smtClean="0"/>
              <a:t>‹#›</a:t>
            </a:fld>
            <a:endParaRPr lang="en-GB"/>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81342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02AB9B-27FB-451C-BD1B-2ABF445BDB9F}" type="datetimeFigureOut">
              <a:rPr lang="en-GB" smtClean="0"/>
              <a:t>22/05/2018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75650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8C02AB9B-27FB-451C-BD1B-2ABF445BDB9F}" type="datetimeFigureOut">
              <a:rPr lang="en-GB" smtClean="0"/>
              <a:t>22/05/2018</a:t>
            </a:fld>
            <a:endParaRPr lang="en-GB"/>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GB"/>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CCD6E94-BC48-4E15-B520-1640FAFA1528}" type="slidenum">
              <a:rPr lang="en-GB" smtClean="0"/>
              <a:t>‹#›</a:t>
            </a:fld>
            <a:endParaRPr lang="en-GB"/>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493950"/>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02AB9B-27FB-451C-BD1B-2ABF445BDB9F}" type="datetimeFigureOut">
              <a:rPr lang="en-GB" smtClean="0"/>
              <a:t>22/05/2018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119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02AB9B-27FB-451C-BD1B-2ABF445BDB9F}" type="datetimeFigureOut">
              <a:rPr lang="en-GB" smtClean="0"/>
              <a:t>22/05/2018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345980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02AB9B-27FB-451C-BD1B-2ABF445BDB9F}" type="datetimeFigureOut">
              <a:rPr lang="en-GB" smtClean="0"/>
              <a:t>22/05/2018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253882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2AB9B-27FB-451C-BD1B-2ABF445BDB9F}" type="datetimeFigureOut">
              <a:rPr lang="en-GB" smtClean="0"/>
              <a:t>22/05/2018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320939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02AB9B-27FB-451C-BD1B-2ABF445BDB9F}" type="datetimeFigureOut">
              <a:rPr lang="en-GB" smtClean="0"/>
              <a:t>22/05/2018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304252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02AB9B-27FB-451C-BD1B-2ABF445BDB9F}" type="datetimeFigureOut">
              <a:rPr lang="en-GB" smtClean="0"/>
              <a:t>22/05/2018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CD6E94-BC48-4E15-B520-1640FAFA1528}" type="slidenum">
              <a:rPr lang="en-GB" smtClean="0"/>
              <a:t>‹#›</a:t>
            </a:fld>
            <a:endParaRPr lang="en-GB"/>
          </a:p>
        </p:txBody>
      </p:sp>
    </p:spTree>
    <p:extLst>
      <p:ext uri="{BB962C8B-B14F-4D97-AF65-F5344CB8AC3E}">
        <p14:creationId xmlns:p14="http://schemas.microsoft.com/office/powerpoint/2010/main" val="143020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8C02AB9B-27FB-451C-BD1B-2ABF445BDB9F}" type="datetimeFigureOut">
              <a:rPr lang="en-GB" smtClean="0"/>
              <a:t>22/05/2018</a:t>
            </a:fld>
            <a:endParaRPr lang="en-GB"/>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GB"/>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CCD6E94-BC48-4E15-B520-1640FAFA1528}" type="slidenum">
              <a:rPr lang="en-GB" smtClean="0"/>
              <a:t>‹#›</a:t>
            </a:fld>
            <a:endParaRPr lang="en-GB"/>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286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Harris </a:t>
            </a:r>
            <a:r>
              <a:rPr lang="en-GB" dirty="0" smtClean="0"/>
              <a:t>online</a:t>
            </a:r>
            <a:endParaRPr lang="en-GB" dirty="0"/>
          </a:p>
        </p:txBody>
      </p:sp>
      <p:sp>
        <p:nvSpPr>
          <p:cNvPr id="3" name="Subtitle 2"/>
          <p:cNvSpPr>
            <a:spLocks noGrp="1"/>
          </p:cNvSpPr>
          <p:nvPr>
            <p:ph type="subTitle" idx="1"/>
          </p:nvPr>
        </p:nvSpPr>
        <p:spPr/>
        <p:txBody>
          <a:bodyPr/>
          <a:lstStyle/>
          <a:p>
            <a:r>
              <a:rPr lang="en-GB" dirty="0" smtClean="0"/>
              <a:t>Kamran Bhatti</a:t>
            </a:r>
            <a:endParaRPr lang="en-GB" dirty="0"/>
          </a:p>
        </p:txBody>
      </p:sp>
    </p:spTree>
    <p:extLst>
      <p:ext uri="{BB962C8B-B14F-4D97-AF65-F5344CB8AC3E}">
        <p14:creationId xmlns:p14="http://schemas.microsoft.com/office/powerpoint/2010/main" val="3445614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Languages I will use</a:t>
            </a:r>
            <a:endParaRPr lang="en-GB" dirty="0"/>
          </a:p>
        </p:txBody>
      </p:sp>
      <p:sp>
        <p:nvSpPr>
          <p:cNvPr id="3" name="Content Placeholder 2"/>
          <p:cNvSpPr>
            <a:spLocks noGrp="1"/>
          </p:cNvSpPr>
          <p:nvPr>
            <p:ph idx="1"/>
          </p:nvPr>
        </p:nvSpPr>
        <p:spPr/>
        <p:txBody>
          <a:bodyPr/>
          <a:lstStyle/>
          <a:p>
            <a:pPr marL="0" indent="0">
              <a:buNone/>
            </a:pPr>
            <a:r>
              <a:rPr lang="en-GB" dirty="0"/>
              <a:t>I would use Html with </a:t>
            </a:r>
            <a:r>
              <a:rPr lang="en-GB" dirty="0" err="1"/>
              <a:t>heroku</a:t>
            </a:r>
            <a:r>
              <a:rPr lang="en-GB" dirty="0"/>
              <a:t> to allow the social network to be accessed online by a computer. </a:t>
            </a:r>
            <a:endParaRPr lang="en-GB" dirty="0" smtClean="0"/>
          </a:p>
          <a:p>
            <a:pPr marL="0" indent="0">
              <a:buNone/>
            </a:pPr>
            <a:r>
              <a:rPr lang="en-GB" dirty="0" smtClean="0"/>
              <a:t>I </a:t>
            </a:r>
            <a:r>
              <a:rPr lang="en-GB" dirty="0"/>
              <a:t>would use python as I could </a:t>
            </a:r>
            <a:r>
              <a:rPr lang="en-GB" dirty="0" err="1"/>
              <a:t>Sql</a:t>
            </a:r>
            <a:r>
              <a:rPr lang="en-GB" dirty="0"/>
              <a:t> </a:t>
            </a:r>
            <a:r>
              <a:rPr lang="en-GB" dirty="0" err="1"/>
              <a:t>lite</a:t>
            </a:r>
            <a:r>
              <a:rPr lang="en-GB" dirty="0"/>
              <a:t> </a:t>
            </a:r>
            <a:r>
              <a:rPr lang="en-GB" dirty="0" smtClean="0"/>
              <a:t>instead </a:t>
            </a:r>
            <a:r>
              <a:rPr lang="en-GB" dirty="0"/>
              <a:t>of MySQL as I will be carrying out the same tasks by creating and accessing databases and tables but with less clutter of MySQL as I won’t be </a:t>
            </a:r>
            <a:r>
              <a:rPr lang="en-GB" dirty="0" smtClean="0"/>
              <a:t>any additional features </a:t>
            </a:r>
            <a:r>
              <a:rPr lang="en-GB" dirty="0"/>
              <a:t>provided. </a:t>
            </a:r>
            <a:endParaRPr lang="en-GB" dirty="0" smtClean="0"/>
          </a:p>
          <a:p>
            <a:pPr marL="0" indent="0">
              <a:buNone/>
            </a:pPr>
            <a:r>
              <a:rPr lang="en-GB" dirty="0" smtClean="0"/>
              <a:t>I </a:t>
            </a:r>
            <a:r>
              <a:rPr lang="en-GB" dirty="0"/>
              <a:t>would use Django or flask to deploy the website. Django makes handling of the admin page and deploying the website easier whereas flask makes creating the website become more personalised as you handle deployment and linking of applications for the website yourself.</a:t>
            </a:r>
          </a:p>
          <a:p>
            <a:endParaRPr lang="en-GB" dirty="0"/>
          </a:p>
        </p:txBody>
      </p:sp>
    </p:spTree>
    <p:extLst>
      <p:ext uri="{BB962C8B-B14F-4D97-AF65-F5344CB8AC3E}">
        <p14:creationId xmlns:p14="http://schemas.microsoft.com/office/powerpoint/2010/main" val="154488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that would be </a:t>
            </a:r>
            <a:r>
              <a:rPr lang="en-GB" dirty="0" smtClean="0"/>
              <a:t>addressed</a:t>
            </a:r>
            <a:endParaRPr lang="en-GB" dirty="0"/>
          </a:p>
        </p:txBody>
      </p:sp>
      <p:sp>
        <p:nvSpPr>
          <p:cNvPr id="3" name="Content Placeholder 2"/>
          <p:cNvSpPr>
            <a:spLocks noGrp="1"/>
          </p:cNvSpPr>
          <p:nvPr>
            <p:ph idx="1"/>
          </p:nvPr>
        </p:nvSpPr>
        <p:spPr/>
        <p:txBody>
          <a:bodyPr/>
          <a:lstStyle/>
          <a:p>
            <a:pPr marL="0" indent="0">
              <a:buNone/>
            </a:pPr>
            <a:r>
              <a:rPr lang="en-GB" dirty="0"/>
              <a:t>Reduces safe guarding issues by monitoring what students are exposed to on social media by reducing exposer to profanity and could help students with if they have any issues (with bullying) and would help students settle into a new environment of being in secondary school (for year 7) so that they are able to make friends easier within the school. </a:t>
            </a:r>
          </a:p>
          <a:p>
            <a:pPr marL="0" indent="0">
              <a:buNone/>
            </a:pPr>
            <a:r>
              <a:rPr lang="en-GB" dirty="0"/>
              <a:t>Post monitoring for that foul language can’t be used / users are banned for grotesque language after a certain amount of time of using grotesque language. </a:t>
            </a:r>
          </a:p>
          <a:p>
            <a:pPr marL="0" indent="0">
              <a:buNone/>
            </a:pPr>
            <a:endParaRPr lang="en-GB" dirty="0"/>
          </a:p>
        </p:txBody>
      </p:sp>
    </p:spTree>
    <p:extLst>
      <p:ext uri="{BB962C8B-B14F-4D97-AF65-F5344CB8AC3E}">
        <p14:creationId xmlns:p14="http://schemas.microsoft.com/office/powerpoint/2010/main" val="1231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the network</a:t>
            </a:r>
            <a:endParaRPr lang="en-GB" dirty="0"/>
          </a:p>
        </p:txBody>
      </p:sp>
      <p:sp>
        <p:nvSpPr>
          <p:cNvPr id="3" name="Content Placeholder 2"/>
          <p:cNvSpPr>
            <a:spLocks noGrp="1"/>
          </p:cNvSpPr>
          <p:nvPr>
            <p:ph idx="1"/>
          </p:nvPr>
        </p:nvSpPr>
        <p:spPr/>
        <p:txBody>
          <a:bodyPr>
            <a:normAutofit fontScale="92500" lnSpcReduction="20000"/>
          </a:bodyPr>
          <a:lstStyle/>
          <a:p>
            <a:pPr lvl="0"/>
            <a:r>
              <a:rPr lang="en-GB" dirty="0"/>
              <a:t>users may like posts</a:t>
            </a:r>
          </a:p>
          <a:p>
            <a:pPr lvl="0"/>
            <a:r>
              <a:rPr lang="en-GB" dirty="0"/>
              <a:t>Post multimedia (images, video, text etc.)</a:t>
            </a:r>
          </a:p>
          <a:p>
            <a:pPr lvl="0"/>
            <a:r>
              <a:rPr lang="en-GB" dirty="0"/>
              <a:t>dislike posts</a:t>
            </a:r>
          </a:p>
          <a:p>
            <a:pPr lvl="0"/>
            <a:r>
              <a:rPr lang="en-GB" dirty="0"/>
              <a:t>add friends/followers</a:t>
            </a:r>
          </a:p>
          <a:p>
            <a:pPr lvl="0"/>
            <a:r>
              <a:rPr lang="en-GB" dirty="0"/>
              <a:t>repost other posts</a:t>
            </a:r>
          </a:p>
          <a:p>
            <a:pPr lvl="0"/>
            <a:r>
              <a:rPr lang="en-GB" dirty="0"/>
              <a:t>ask to be </a:t>
            </a:r>
            <a:r>
              <a:rPr lang="en-GB" dirty="0" smtClean="0"/>
              <a:t>friends</a:t>
            </a:r>
          </a:p>
          <a:p>
            <a:pPr lvl="0"/>
            <a:r>
              <a:rPr lang="en-GB" dirty="0" smtClean="0"/>
              <a:t>Comment on posts</a:t>
            </a:r>
            <a:endParaRPr lang="en-GB" dirty="0"/>
          </a:p>
          <a:p>
            <a:pPr lvl="0"/>
            <a:r>
              <a:rPr lang="en-GB" dirty="0"/>
              <a:t>Recommend people to be friends in the same year and or in the same living </a:t>
            </a:r>
            <a:r>
              <a:rPr lang="en-GB" dirty="0" smtClean="0"/>
              <a:t>area/ same hobbies or interests</a:t>
            </a:r>
            <a:endParaRPr lang="en-GB" dirty="0"/>
          </a:p>
          <a:p>
            <a:pPr lvl="0"/>
            <a:r>
              <a:rPr lang="en-GB" dirty="0" smtClean="0"/>
              <a:t>*Alerts </a:t>
            </a:r>
            <a:r>
              <a:rPr lang="en-GB" dirty="0"/>
              <a:t>by admin(school) on upcoming events or by teachers for homework or exam reminders</a:t>
            </a:r>
          </a:p>
          <a:p>
            <a:pPr lvl="0"/>
            <a:r>
              <a:rPr lang="en-GB" dirty="0" smtClean="0"/>
              <a:t>*Group </a:t>
            </a:r>
            <a:r>
              <a:rPr lang="en-GB" dirty="0"/>
              <a:t>conversations between students for specific subjects/ for conversational use</a:t>
            </a:r>
          </a:p>
          <a:p>
            <a:pPr lvl="0"/>
            <a:r>
              <a:rPr lang="en-GB" dirty="0" smtClean="0"/>
              <a:t>*On </a:t>
            </a:r>
            <a:r>
              <a:rPr lang="en-GB" dirty="0"/>
              <a:t>admin page (provided by using Django or would have to create if I use flask) you could use filters to filter posts by name, date, words in post, students year group etc</a:t>
            </a:r>
            <a:r>
              <a:rPr lang="en-GB" dirty="0" smtClean="0"/>
              <a:t>.</a:t>
            </a:r>
            <a:endParaRPr lang="en-GB" dirty="0"/>
          </a:p>
        </p:txBody>
      </p:sp>
    </p:spTree>
    <p:extLst>
      <p:ext uri="{BB962C8B-B14F-4D97-AF65-F5344CB8AC3E}">
        <p14:creationId xmlns:p14="http://schemas.microsoft.com/office/powerpoint/2010/main" val="230128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 will implement these features</a:t>
            </a:r>
            <a:endParaRPr lang="en-GB" dirty="0"/>
          </a:p>
        </p:txBody>
      </p:sp>
      <p:sp>
        <p:nvSpPr>
          <p:cNvPr id="3" name="Content Placeholder 2"/>
          <p:cNvSpPr>
            <a:spLocks noGrp="1"/>
          </p:cNvSpPr>
          <p:nvPr>
            <p:ph idx="1"/>
          </p:nvPr>
        </p:nvSpPr>
        <p:spPr/>
        <p:txBody>
          <a:bodyPr/>
          <a:lstStyle/>
          <a:p>
            <a:pPr lvl="0"/>
            <a:r>
              <a:rPr lang="en-GB" dirty="0"/>
              <a:t>Can use html for buttons, multimedia, website design</a:t>
            </a:r>
          </a:p>
          <a:p>
            <a:pPr lvl="0"/>
            <a:r>
              <a:rPr lang="en-GB" dirty="0"/>
              <a:t>Use python for accessing data of users or comparing data from databases in MySQL or </a:t>
            </a:r>
            <a:r>
              <a:rPr lang="en-GB" dirty="0" err="1"/>
              <a:t>sql</a:t>
            </a:r>
            <a:r>
              <a:rPr lang="en-GB" dirty="0"/>
              <a:t> </a:t>
            </a:r>
            <a:r>
              <a:rPr lang="en-GB" dirty="0" err="1"/>
              <a:t>lite</a:t>
            </a:r>
            <a:endParaRPr lang="en-GB" dirty="0"/>
          </a:p>
          <a:p>
            <a:pPr lvl="0"/>
            <a:r>
              <a:rPr lang="en-GB" dirty="0" smtClean="0"/>
              <a:t>Table for user information(details), table for username and password, table for posts, table for </a:t>
            </a:r>
            <a:r>
              <a:rPr lang="en-GB" dirty="0" smtClean="0"/>
              <a:t>comments, table </a:t>
            </a:r>
            <a:r>
              <a:rPr lang="en-GB" smtClean="0"/>
              <a:t>for relationships, </a:t>
            </a:r>
            <a:r>
              <a:rPr lang="en-GB" dirty="0" smtClean="0"/>
              <a:t>table for messages, table for profiles</a:t>
            </a:r>
            <a:endParaRPr lang="en-GB" dirty="0" smtClean="0"/>
          </a:p>
          <a:p>
            <a:pPr lvl="0"/>
            <a:r>
              <a:rPr lang="en-GB" dirty="0" smtClean="0"/>
              <a:t>Django </a:t>
            </a:r>
            <a:r>
              <a:rPr lang="en-GB" dirty="0"/>
              <a:t>or flask to deploy </a:t>
            </a:r>
            <a:r>
              <a:rPr lang="en-GB" dirty="0" smtClean="0"/>
              <a:t>website – for web frameworks</a:t>
            </a:r>
          </a:p>
          <a:p>
            <a:pPr lvl="0"/>
            <a:r>
              <a:rPr lang="en-GB" dirty="0" smtClean="0"/>
              <a:t>Graph algorithms to recommend friends(by year, location you live in, hobbies and interests etc.)</a:t>
            </a:r>
            <a:endParaRPr lang="en-GB" dirty="0"/>
          </a:p>
          <a:p>
            <a:pPr marL="0" indent="0">
              <a:buNone/>
            </a:pPr>
            <a:endParaRPr lang="en-GB" dirty="0"/>
          </a:p>
        </p:txBody>
      </p:sp>
    </p:spTree>
    <p:extLst>
      <p:ext uri="{BB962C8B-B14F-4D97-AF65-F5344CB8AC3E}">
        <p14:creationId xmlns:p14="http://schemas.microsoft.com/office/powerpoint/2010/main" val="780507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54</TotalTime>
  <Words>423</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Corbel</vt:lpstr>
      <vt:lpstr>Headlines</vt:lpstr>
      <vt:lpstr>Harris online</vt:lpstr>
      <vt:lpstr>Languages I will use</vt:lpstr>
      <vt:lpstr>Problem that would be addressed</vt:lpstr>
      <vt:lpstr>Features of the network</vt:lpstr>
      <vt:lpstr>How I will implement these features</vt:lpstr>
    </vt:vector>
  </TitlesOfParts>
  <Company>Harris Federation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Harris online</dc:title>
  <dc:creator>Kamran Bhatti (HASN)</dc:creator>
  <cp:lastModifiedBy>Kamran Bhatti (HASN)</cp:lastModifiedBy>
  <cp:revision>6</cp:revision>
  <dcterms:created xsi:type="dcterms:W3CDTF">2018-05-10T08:28:11Z</dcterms:created>
  <dcterms:modified xsi:type="dcterms:W3CDTF">2018-05-22T07:50:59Z</dcterms:modified>
</cp:coreProperties>
</file>