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2596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2596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25964a2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25964a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25964a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25964a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725964a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725964a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25964a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725964a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25964a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25964a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www.spp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ubftp.spp.org/Operational_Data/HourlyLoad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cei.noaa.gov/data/global-historical-climatology-network-daily/access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Daily Demand within the SPP Footprint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Proposal by James Lemley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Southwest Power Pool, Inc. - Map and Forecast Graph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42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325" y="1170125"/>
            <a:ext cx="4839801" cy="34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056400" y="4707675"/>
            <a:ext cx="41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retrieved 2021-10-15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https://www.spp.org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Daily Variation in Total Electrical Demand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864575" y="1859048"/>
            <a:ext cx="7879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Independent variables will include: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Daily min/max temperatures in several locations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Major/Minor Holidays - people use less electricity on holidays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Day of week - Sunday is the least; Thursday is the most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Economic growth over time - linear? Polynomial?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Anything else I can think of. Near Christmas maybe.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Pandemic if 2020; will limit project to the before times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920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Data ftp://</a:t>
            </a:r>
            <a:r>
              <a:rPr lang="en" u="sng">
                <a:solidFill>
                  <a:schemeClr val="hlink"/>
                </a:solidFill>
                <a:hlinkClick r:id="rId3"/>
              </a:rPr>
              <a:t>pubftp.spp.org/Operational_Data/HourlyLoad/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0225"/>
            <a:ext cx="8345774" cy="344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https://www.ncei.noaa.gov/data/global-historical-climatology-network-daily/access/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9825"/>
            <a:ext cx="8839199" cy="29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Project: Do It Better!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Old Analysis on 2015-2017 Data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POSIX</a:t>
            </a:r>
            <a:r>
              <a:rPr lang="en" sz="1800"/>
              <a:t>, SQL and Excel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Correlation</a:t>
            </a:r>
            <a:r>
              <a:rPr lang="en" sz="1800"/>
              <a:t> only - no predictions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feature normalization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regression only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the daily level only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Econometrics Ph.D. said </a:t>
            </a:r>
            <a:r>
              <a:rPr lang="en" sz="1800"/>
              <a:t>“Don’t show this to anyone”</a:t>
            </a:r>
            <a:endParaRPr sz="1800"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New Analysis on Same Data</a:t>
            </a:r>
            <a:endParaRPr b="1"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Python, </a:t>
            </a:r>
            <a:r>
              <a:rPr lang="en" sz="1800"/>
              <a:t>Pandas and Scikit-Learn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Predictions, with accuracy and fitness </a:t>
            </a:r>
            <a:r>
              <a:rPr lang="en" sz="1800"/>
              <a:t>measures</a:t>
            </a:r>
            <a:r>
              <a:rPr lang="en" sz="1800"/>
              <a:t>!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Dimensionality reduction with PCA!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normalization! 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all the methods!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 “show this to everyone!”</a:t>
            </a:r>
            <a:endParaRPr sz="18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Stretch Goal:</a:t>
            </a:r>
            <a:endParaRPr b="1"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I use RNN to predict hourly?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