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314" r:id="rId2"/>
    <p:sldId id="342" r:id="rId3"/>
    <p:sldId id="340" r:id="rId4"/>
    <p:sldId id="341" r:id="rId5"/>
    <p:sldId id="284" r:id="rId6"/>
  </p:sldIdLst>
  <p:sldSz cx="12192000" cy="6858000"/>
  <p:notesSz cx="6858000" cy="9144000"/>
  <p:custDataLst>
    <p:tags r:id="rId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749" userDrawn="1">
          <p15:clr>
            <a:srgbClr val="A4A3A4"/>
          </p15:clr>
        </p15:guide>
        <p15:guide id="3" pos="3931" userDrawn="1">
          <p15:clr>
            <a:srgbClr val="A4A3A4"/>
          </p15:clr>
        </p15:guide>
        <p15:guide id="4" pos="257" userDrawn="1">
          <p15:clr>
            <a:srgbClr val="A4A3A4"/>
          </p15:clr>
        </p15:guide>
        <p15:guide id="5" pos="7423" userDrawn="1">
          <p15:clr>
            <a:srgbClr val="A4A3A4"/>
          </p15:clr>
        </p15:guide>
        <p15:guide id="10" orient="horz" pos="3904" userDrawn="1">
          <p15:clr>
            <a:srgbClr val="A4A3A4"/>
          </p15:clr>
        </p15:guide>
        <p15:guide id="15"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42" autoAdjust="0"/>
  </p:normalViewPr>
  <p:slideViewPr>
    <p:cSldViewPr showGuides="1">
      <p:cViewPr varScale="1">
        <p:scale>
          <a:sx n="115" d="100"/>
          <a:sy n="115" d="100"/>
        </p:scale>
        <p:origin x="294" y="72"/>
      </p:cViewPr>
      <p:guideLst>
        <p:guide pos="3749"/>
        <p:guide pos="3931"/>
        <p:guide pos="257"/>
        <p:guide pos="7423"/>
        <p:guide orient="horz" pos="3904"/>
        <p:guide orient="horz" pos="3906"/>
      </p:guideLst>
    </p:cSldViewPr>
  </p:slideViewPr>
  <p:notesTextViewPr>
    <p:cViewPr>
      <p:scale>
        <a:sx n="3" d="2"/>
        <a:sy n="3" d="2"/>
      </p:scale>
      <p:origin x="0" y="0"/>
    </p:cViewPr>
  </p:notesTextViewPr>
  <p:sorterViewPr>
    <p:cViewPr>
      <p:scale>
        <a:sx n="82" d="100"/>
        <a:sy n="82" d="100"/>
      </p:scale>
      <p:origin x="0" y="-3288"/>
    </p:cViewPr>
  </p:sorterViewPr>
  <p:notesViewPr>
    <p:cSldViewPr showGuides="1">
      <p:cViewPr varScale="1">
        <p:scale>
          <a:sx n="66" d="100"/>
          <a:sy n="66" d="100"/>
        </p:scale>
        <p:origin x="27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6"/>
          <p:cNvSpPr txBox="1">
            <a:spLocks/>
          </p:cNvSpPr>
          <p:nvPr/>
        </p:nvSpPr>
        <p:spPr>
          <a:xfrm>
            <a:off x="412284" y="8789734"/>
            <a:ext cx="828000" cy="184666"/>
          </a:xfrm>
          <a:prstGeom prst="rect">
            <a:avLst/>
          </a:prstGeom>
        </p:spPr>
        <p:txBody>
          <a:bodyPr vert="horz" lIns="0" tIns="0" rIns="0" bIns="0" rtlCol="0" anchor="b">
            <a:spAutoFit/>
          </a:bodyPr>
          <a:lstStyle>
            <a:defPPr>
              <a:defRPr lang="de-D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A337C84A-B492-418D-83EE-970573EF9CB3}" type="slidenum">
              <a:rPr lang="en-US" smtClean="0"/>
              <a:pPr/>
              <a:t>‹#›</a:t>
            </a:fld>
            <a:endParaRPr lang="en-US" dirty="0"/>
          </a:p>
        </p:txBody>
      </p:sp>
      <p:pic>
        <p:nvPicPr>
          <p:cNvPr id="7" name="Grafik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47764" y="8818413"/>
            <a:ext cx="1009698" cy="190800"/>
          </a:xfrm>
          <a:prstGeom prst="rect">
            <a:avLst/>
          </a:prstGeom>
        </p:spPr>
      </p:pic>
      <p:sp>
        <p:nvSpPr>
          <p:cNvPr id="2" name="日付プレースホルダー 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5B9F-FD06-40FF-976E-D5DB3DC1F3C4}" type="datetimeFigureOut">
              <a:rPr kumimoji="1" lang="ja-JP" altLang="en-US" smtClean="0"/>
              <a:t>2020/12/18</a:t>
            </a:fld>
            <a:endParaRPr kumimoji="1" lang="ja-JP" altLang="en-US"/>
          </a:p>
        </p:txBody>
      </p:sp>
    </p:spTree>
    <p:extLst>
      <p:ext uri="{BB962C8B-B14F-4D97-AF65-F5344CB8AC3E}">
        <p14:creationId xmlns:p14="http://schemas.microsoft.com/office/powerpoint/2010/main" val="3296012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412284" y="4343400"/>
            <a:ext cx="6044079" cy="41148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Foliennummernplatzhalter 6"/>
          <p:cNvSpPr>
            <a:spLocks noGrp="1"/>
          </p:cNvSpPr>
          <p:nvPr>
            <p:ph type="sldNum" sz="quarter" idx="5"/>
          </p:nvPr>
        </p:nvSpPr>
        <p:spPr>
          <a:xfrm>
            <a:off x="412284" y="8789734"/>
            <a:ext cx="828000" cy="184666"/>
          </a:xfrm>
          <a:prstGeom prst="rect">
            <a:avLst/>
          </a:prstGeom>
        </p:spPr>
        <p:txBody>
          <a:bodyPr vert="horz" lIns="0" tIns="0" rIns="0" bIns="0" rtlCol="0" anchor="b">
            <a:spAutoFit/>
          </a:bodyPr>
          <a:lstStyle>
            <a:lvl1pPr algn="l">
              <a:defRPr sz="1200"/>
            </a:lvl1pPr>
          </a:lstStyle>
          <a:p>
            <a:r>
              <a:rPr lang="en-US" dirty="0"/>
              <a:t>Page </a:t>
            </a:r>
            <a:fld id="{A337C84A-B492-418D-83EE-970573EF9CB3}" type="slidenum">
              <a:rPr lang="en-US" smtClean="0"/>
              <a:pPr/>
              <a:t>‹#›</a:t>
            </a:fld>
            <a:endParaRPr lang="en-US"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764" y="8818413"/>
            <a:ext cx="1009698" cy="190800"/>
          </a:xfrm>
          <a:prstGeom prst="rect">
            <a:avLst/>
          </a:prstGeom>
        </p:spPr>
      </p:pic>
    </p:spTree>
    <p:extLst>
      <p:ext uri="{BB962C8B-B14F-4D97-AF65-F5344CB8AC3E}">
        <p14:creationId xmlns:p14="http://schemas.microsoft.com/office/powerpoint/2010/main" val="152836204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b="1" kern="1200">
        <a:solidFill>
          <a:schemeClr val="tx1"/>
        </a:solidFill>
        <a:latin typeface="+mn-lt"/>
        <a:ea typeface="+mn-ea"/>
        <a:cs typeface="+mn-cs"/>
      </a:defRPr>
    </a:lvl1pPr>
    <a:lvl2pPr marL="0" indent="0" algn="l" defTabSz="914400" rtl="0" eaLnBrk="1" latinLnBrk="0" hangingPunct="1">
      <a:spcBef>
        <a:spcPts val="600"/>
      </a:spcBef>
      <a:defRPr sz="1200" kern="1200">
        <a:solidFill>
          <a:schemeClr val="tx1"/>
        </a:solidFill>
        <a:latin typeface="+mn-lt"/>
        <a:ea typeface="+mn-ea"/>
        <a:cs typeface="+mn-cs"/>
      </a:defRPr>
    </a:lvl2pPr>
    <a:lvl3pPr marL="180975" indent="-180975" algn="l" defTabSz="914400" rtl="0" eaLnBrk="1" latinLnBrk="0" hangingPunct="1">
      <a:spcBef>
        <a:spcPts val="4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450850" indent="-269875"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4pPr>
    <a:lvl5pPr marL="720000" indent="-271463"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4067" userDrawn="1">
          <p15:clr>
            <a:srgbClr val="F26B43"/>
          </p15:clr>
        </p15:guide>
        <p15:guide id="2" pos="257"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dirty="0"/>
              <a:t>Page </a:t>
            </a:r>
            <a:fld id="{A337C84A-B492-418D-83EE-970573EF9CB3}" type="slidenum">
              <a:rPr lang="en-US" smtClean="0"/>
              <a:pPr/>
              <a:t>5</a:t>
            </a:fld>
            <a:endParaRPr lang="en-US" dirty="0"/>
          </a:p>
        </p:txBody>
      </p:sp>
    </p:spTree>
    <p:extLst>
      <p:ext uri="{BB962C8B-B14F-4D97-AF65-F5344CB8AC3E}">
        <p14:creationId xmlns:p14="http://schemas.microsoft.com/office/powerpoint/2010/main" val="4003331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2" name="Titel 1"/>
          <p:cNvSpPr>
            <a:spLocks noGrp="1"/>
          </p:cNvSpPr>
          <p:nvPr>
            <p:ph type="ctrTitle" hasCustomPrompt="1"/>
          </p:nvPr>
        </p:nvSpPr>
        <p:spPr bwMode="gray">
          <a:xfrm>
            <a:off x="407987" y="4634557"/>
            <a:ext cx="11376025" cy="443198"/>
          </a:xfrm>
        </p:spPr>
        <p:txBody>
          <a:bodyPr wrap="square" anchor="b">
            <a:spAutoFit/>
          </a:bodyPr>
          <a:lstStyle>
            <a:lvl1pPr algn="l">
              <a:defRPr sz="3200"/>
            </a:lvl1pPr>
          </a:lstStyle>
          <a:p>
            <a:r>
              <a:rPr lang="ja-JP" altLang="en-US" noProof="0" dirty="0"/>
              <a:t>プレゼンテーションタイトルを入力</a:t>
            </a:r>
            <a:endParaRPr lang="en-US" noProof="0" dirty="0"/>
          </a:p>
        </p:txBody>
      </p:sp>
      <p:sp>
        <p:nvSpPr>
          <p:cNvPr id="3" name="Untertitel 2"/>
          <p:cNvSpPr>
            <a:spLocks noGrp="1"/>
          </p:cNvSpPr>
          <p:nvPr>
            <p:ph type="subTitle" idx="1" hasCustomPrompt="1"/>
          </p:nvPr>
        </p:nvSpPr>
        <p:spPr bwMode="gray">
          <a:xfrm>
            <a:off x="407987" y="5377748"/>
            <a:ext cx="11376025" cy="338554"/>
          </a:xfrm>
        </p:spPr>
        <p:txBody>
          <a:bodyPr>
            <a:spAutoFit/>
          </a:bodyPr>
          <a:lstStyle>
            <a:lvl1pPr marL="0" indent="0" algn="l">
              <a:spcBef>
                <a:spcPts val="0"/>
              </a:spcBef>
              <a:buNone/>
              <a:defRPr sz="22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noProof="0" dirty="0"/>
              <a:t>プレゼンテーションサブタイトルを入力</a:t>
            </a:r>
            <a:endParaRPr lang="en-US" noProof="0" dirty="0"/>
          </a:p>
        </p:txBody>
      </p:sp>
      <p:sp>
        <p:nvSpPr>
          <p:cNvPr id="10" name="Freihandform 9"/>
          <p:cNvSpPr/>
          <p:nvPr userDrawn="1"/>
        </p:nvSpPr>
        <p:spPr bwMode="gray">
          <a:xfrm>
            <a:off x="0" y="519269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platzhalter 17"/>
          <p:cNvSpPr>
            <a:spLocks noGrp="1"/>
          </p:cNvSpPr>
          <p:nvPr>
            <p:ph type="body" sz="quarter" idx="10" hasCustomPrompt="1"/>
          </p:nvPr>
        </p:nvSpPr>
        <p:spPr bwMode="gray">
          <a:xfrm>
            <a:off x="407988" y="6206080"/>
            <a:ext cx="11376025" cy="215444"/>
          </a:xfrm>
        </p:spPr>
        <p:txBody>
          <a:bodyPr anchor="ctr" anchorCtr="0">
            <a:spAutoFit/>
          </a:bodyPr>
          <a:lstStyle>
            <a:lvl1pPr marL="0" indent="0">
              <a:spcBef>
                <a:spcPts val="0"/>
              </a:spcBef>
              <a:buNone/>
              <a:defRPr sz="1400" b="0"/>
            </a:lvl1pPr>
          </a:lstStyle>
          <a:p>
            <a:pPr lvl="0"/>
            <a:r>
              <a:rPr lang="ja-JP" altLang="en-US" noProof="0" dirty="0"/>
              <a:t>部署名</a:t>
            </a:r>
            <a:r>
              <a:rPr lang="en-US" noProof="0" dirty="0"/>
              <a:t>  |  </a:t>
            </a:r>
            <a:r>
              <a:rPr lang="ja-JP" altLang="en-US" noProof="0" dirty="0"/>
              <a:t>氏名</a:t>
            </a:r>
            <a:r>
              <a:rPr lang="en-US" noProof="0" dirty="0"/>
              <a:t>  |  </a:t>
            </a:r>
            <a:r>
              <a:rPr lang="ja-JP" altLang="en-US" noProof="0" dirty="0"/>
              <a:t>場所</a:t>
            </a:r>
            <a:r>
              <a:rPr lang="en-US" noProof="0" dirty="0"/>
              <a:t>  |  </a:t>
            </a:r>
            <a:r>
              <a:rPr lang="ja-JP" altLang="en-US" noProof="0" dirty="0"/>
              <a:t>年月日</a:t>
            </a:r>
            <a:endParaRPr lang="en-US" noProof="0" dirty="0"/>
          </a:p>
        </p:txBody>
      </p:sp>
      <p:grpSp>
        <p:nvGrpSpPr>
          <p:cNvPr id="57" name="グループ化 56"/>
          <p:cNvGrpSpPr/>
          <p:nvPr userDrawn="1"/>
        </p:nvGrpSpPr>
        <p:grpSpPr>
          <a:xfrm>
            <a:off x="-100749" y="-82436"/>
            <a:ext cx="12360988" cy="7022872"/>
            <a:chOff x="-100749" y="-82436"/>
            <a:chExt cx="12360988" cy="7022872"/>
          </a:xfrm>
        </p:grpSpPr>
        <p:grpSp>
          <p:nvGrpSpPr>
            <p:cNvPr id="58" name="Gruppieren 31"/>
            <p:cNvGrpSpPr/>
            <p:nvPr userDrawn="1"/>
          </p:nvGrpSpPr>
          <p:grpSpPr bwMode="gray">
            <a:xfrm>
              <a:off x="407368" y="6868436"/>
              <a:ext cx="11377264" cy="72000"/>
              <a:chOff x="407368" y="0"/>
              <a:chExt cx="11377264" cy="108000"/>
            </a:xfrm>
          </p:grpSpPr>
          <p:sp>
            <p:nvSpPr>
              <p:cNvPr id="7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uppieren 30"/>
            <p:cNvGrpSpPr/>
            <p:nvPr userDrawn="1"/>
          </p:nvGrpSpPr>
          <p:grpSpPr bwMode="gray">
            <a:xfrm>
              <a:off x="391113" y="-82436"/>
              <a:ext cx="11377264" cy="72000"/>
              <a:chOff x="407368" y="0"/>
              <a:chExt cx="11377264" cy="108000"/>
            </a:xfrm>
          </p:grpSpPr>
          <p:sp>
            <p:nvSpPr>
              <p:cNvPr id="66"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グループ化 59"/>
            <p:cNvGrpSpPr/>
            <p:nvPr userDrawn="1"/>
          </p:nvGrpSpPr>
          <p:grpSpPr>
            <a:xfrm>
              <a:off x="-100749" y="1216200"/>
              <a:ext cx="72000" cy="4985108"/>
              <a:chOff x="-84494" y="1216200"/>
              <a:chExt cx="72000" cy="4985108"/>
            </a:xfrm>
          </p:grpSpPr>
          <p:sp>
            <p:nvSpPr>
              <p:cNvPr id="64"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グループ化 60"/>
            <p:cNvGrpSpPr/>
            <p:nvPr userDrawn="1"/>
          </p:nvGrpSpPr>
          <p:grpSpPr>
            <a:xfrm>
              <a:off x="12188239" y="1216200"/>
              <a:ext cx="72000" cy="4985108"/>
              <a:chOff x="12204494" y="1216200"/>
              <a:chExt cx="72000" cy="4985108"/>
            </a:xfrm>
          </p:grpSpPr>
          <p:sp>
            <p:nvSpPr>
              <p:cNvPr id="62"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7" name="図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60400"/>
            <a:ext cx="12200400" cy="3114388"/>
          </a:xfrm>
          <a:prstGeom prst="rect">
            <a:avLst/>
          </a:prstGeom>
        </p:spPr>
      </p:pic>
      <p:pic>
        <p:nvPicPr>
          <p:cNvPr id="26" name="図 25">
            <a:extLst>
              <a:ext uri="{FF2B5EF4-FFF2-40B4-BE49-F238E27FC236}">
                <a16:creationId xmlns:a16="http://schemas.microsoft.com/office/drawing/2014/main" id="{926F4604-D901-459B-BE54-A14DEEBDC3B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95781" y="320400"/>
            <a:ext cx="1188851" cy="228625"/>
          </a:xfrm>
          <a:prstGeom prst="rect">
            <a:avLst/>
          </a:prstGeom>
        </p:spPr>
      </p:pic>
    </p:spTree>
    <p:extLst>
      <p:ext uri="{BB962C8B-B14F-4D97-AF65-F5344CB8AC3E}">
        <p14:creationId xmlns:p14="http://schemas.microsoft.com/office/powerpoint/2010/main" val="7553393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grpSp>
        <p:nvGrpSpPr>
          <p:cNvPr id="6" name="Gruppieren 5"/>
          <p:cNvGrpSpPr/>
          <p:nvPr userDrawn="1"/>
        </p:nvGrpSpPr>
        <p:grpSpPr bwMode="gray">
          <a:xfrm>
            <a:off x="-84494" y="-82436"/>
            <a:ext cx="12360988" cy="7022872"/>
            <a:chOff x="-84494" y="-82436"/>
            <a:chExt cx="12360988" cy="7022872"/>
          </a:xfrm>
        </p:grpSpPr>
        <p:grpSp>
          <p:nvGrpSpPr>
            <p:cNvPr id="7" name="Gruppieren 6"/>
            <p:cNvGrpSpPr/>
            <p:nvPr userDrawn="1"/>
          </p:nvGrpSpPr>
          <p:grpSpPr bwMode="gray">
            <a:xfrm>
              <a:off x="407368" y="-82436"/>
              <a:ext cx="11377264" cy="72000"/>
              <a:chOff x="407368" y="0"/>
              <a:chExt cx="11377264" cy="108000"/>
            </a:xfrm>
          </p:grpSpPr>
          <p:sp>
            <p:nvSpPr>
              <p:cNvPr id="19" name="Freihandform 18"/>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reihandform 19"/>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reihandform 20"/>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p:cNvGrpSpPr/>
            <p:nvPr userDrawn="1"/>
          </p:nvGrpSpPr>
          <p:grpSpPr bwMode="gray">
            <a:xfrm>
              <a:off x="407368" y="6868436"/>
              <a:ext cx="11377264" cy="72000"/>
              <a:chOff x="407368" y="0"/>
              <a:chExt cx="11377264" cy="108000"/>
            </a:xfrm>
          </p:grpSpPr>
          <p:sp>
            <p:nvSpPr>
              <p:cNvPr id="15" name="Freihandform 14"/>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reihandform 15"/>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reihandform 16"/>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reihandform 17"/>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 name="Gruppieren 8"/>
            <p:cNvGrpSpPr/>
            <p:nvPr userDrawn="1"/>
          </p:nvGrpSpPr>
          <p:grpSpPr bwMode="gray">
            <a:xfrm rot="5400000">
              <a:off x="-2424758" y="3789044"/>
              <a:ext cx="4752528" cy="72000"/>
              <a:chOff x="731404" y="0"/>
              <a:chExt cx="4752528" cy="108000"/>
            </a:xfrm>
          </p:grpSpPr>
          <p:sp>
            <p:nvSpPr>
              <p:cNvPr id="13" name="Freihandform 12"/>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13"/>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 name="Gruppieren 9"/>
            <p:cNvGrpSpPr/>
            <p:nvPr userDrawn="1"/>
          </p:nvGrpSpPr>
          <p:grpSpPr bwMode="gray">
            <a:xfrm rot="5400000">
              <a:off x="9864230" y="3789044"/>
              <a:ext cx="4752528" cy="72000"/>
              <a:chOff x="731404" y="0"/>
              <a:chExt cx="4752528" cy="108000"/>
            </a:xfrm>
          </p:grpSpPr>
          <p:sp>
            <p:nvSpPr>
              <p:cNvPr id="11" name="Freihandform 10"/>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11"/>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9" name="正方形/長方形 2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a:solidFill>
                <a:schemeClr val="tx1"/>
              </a:solidFill>
            </a:endParaRPr>
          </a:p>
        </p:txBody>
      </p:sp>
      <p:pic>
        <p:nvPicPr>
          <p:cNvPr id="30"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32"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a:solidFill>
                  <a:schemeClr val="tx1"/>
                </a:solidFill>
                <a:latin typeface="+mn-lt"/>
                <a:ea typeface="+mn-ea"/>
                <a:cs typeface="+mn-cs"/>
              </a:rPr>
              <a:t>No data copy / No data transfer permitted</a:t>
            </a:r>
            <a:endParaRPr lang="en-US" altLang="ja-JP" b="0" dirty="0">
              <a:solidFill>
                <a:schemeClr val="tx1"/>
              </a:solidFill>
            </a:endParaRPr>
          </a:p>
        </p:txBody>
      </p:sp>
      <p:sp>
        <p:nvSpPr>
          <p:cNvPr id="2" name="フッター プレースホルダー 1">
            <a:extLst>
              <a:ext uri="{FF2B5EF4-FFF2-40B4-BE49-F238E27FC236}">
                <a16:creationId xmlns:a16="http://schemas.microsoft.com/office/drawing/2014/main" id="{A7B35910-5042-4559-A758-84C333CE8E23}"/>
              </a:ext>
            </a:extLst>
          </p:cNvPr>
          <p:cNvSpPr>
            <a:spLocks noGrp="1"/>
          </p:cNvSpPr>
          <p:nvPr>
            <p:ph type="ftr" sz="quarter" idx="10"/>
          </p:nvPr>
        </p:nvSpPr>
        <p:spPr/>
        <p:txBody>
          <a:bodyPr/>
          <a:lstStyle/>
          <a:p>
            <a:endParaRPr kumimoji="1" lang="ja-JP" altLang="en-US" dirty="0"/>
          </a:p>
        </p:txBody>
      </p:sp>
      <p:pic>
        <p:nvPicPr>
          <p:cNvPr id="26" name="図 25">
            <a:extLst>
              <a:ext uri="{FF2B5EF4-FFF2-40B4-BE49-F238E27FC236}">
                <a16:creationId xmlns:a16="http://schemas.microsoft.com/office/drawing/2014/main" id="{739A37E3-050B-4034-A100-228BCC08BD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95781" y="320400"/>
            <a:ext cx="1188851" cy="228625"/>
          </a:xfrm>
          <a:prstGeom prst="rect">
            <a:avLst/>
          </a:prstGeom>
        </p:spPr>
      </p:pic>
      <p:sp>
        <p:nvSpPr>
          <p:cNvPr id="25" name="スライド番号プレースホルダー 7">
            <a:extLst>
              <a:ext uri="{FF2B5EF4-FFF2-40B4-BE49-F238E27FC236}">
                <a16:creationId xmlns:a16="http://schemas.microsoft.com/office/drawing/2014/main" id="{937017C6-DC07-4F57-8DBE-6018FF203E1F}"/>
              </a:ext>
            </a:extLst>
          </p:cNvPr>
          <p:cNvSpPr txBox="1">
            <a:spLocks/>
          </p:cNvSpPr>
          <p:nvPr userDrawn="1"/>
        </p:nvSpPr>
        <p:spPr>
          <a:xfrm>
            <a:off x="374400" y="6560776"/>
            <a:ext cx="792263" cy="270447"/>
          </a:xfrm>
          <a:prstGeom prst="rect">
            <a:avLst/>
          </a:prstGeom>
        </p:spPr>
        <p:txBody>
          <a:bodyPr vert="horz" lIns="91440" tIns="45720" rIns="91440" bIns="45720" rtlCol="0" anchor="ctr"/>
          <a:lstStyle>
            <a:defPPr>
              <a:defRPr lang="de-DE"/>
            </a:defPPr>
            <a:lvl1pPr marL="0" algn="l" defTabSz="914400" rtl="0" eaLnBrk="1" latinLnBrk="0" hangingPunct="1">
              <a:defRPr sz="100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dirty="0"/>
              <a:t>Page </a:t>
            </a:r>
            <a:fld id="{F6915B2B-0C89-4A64-899B-16EC6FFA274A}" type="slidenum">
              <a:rPr kumimoji="1" lang="ja-JP" altLang="en-US" smtClean="0"/>
              <a:pPr/>
              <a:t>‹#›</a:t>
            </a:fld>
            <a:endParaRPr kumimoji="1" lang="ja-JP" altLang="en-US" dirty="0"/>
          </a:p>
        </p:txBody>
      </p:sp>
    </p:spTree>
    <p:extLst>
      <p:ext uri="{BB962C8B-B14F-4D97-AF65-F5344CB8AC3E}">
        <p14:creationId xmlns:p14="http://schemas.microsoft.com/office/powerpoint/2010/main" val="364655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結論">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131"/>
          <p:cNvSpPr>
            <a:spLocks/>
          </p:cNvSpPr>
          <p:nvPr userDrawn="1"/>
        </p:nvSpPr>
        <p:spPr bwMode="gray">
          <a:xfrm rot="16200000" flipH="1">
            <a:off x="5958255" y="892983"/>
            <a:ext cx="275491" cy="519084"/>
          </a:xfrm>
          <a:custGeom>
            <a:avLst/>
            <a:gdLst/>
            <a:ahLst/>
            <a:cxnLst>
              <a:cxn ang="0">
                <a:pos x="18" y="0"/>
              </a:cxn>
              <a:cxn ang="0">
                <a:pos x="0" y="21"/>
              </a:cxn>
              <a:cxn ang="0">
                <a:pos x="60" y="89"/>
              </a:cxn>
              <a:cxn ang="0">
                <a:pos x="0" y="158"/>
              </a:cxn>
              <a:cxn ang="0">
                <a:pos x="18" y="179"/>
              </a:cxn>
              <a:cxn ang="0">
                <a:pos x="95" y="89"/>
              </a:cxn>
              <a:cxn ang="0">
                <a:pos x="18" y="0"/>
              </a:cxn>
            </a:cxnLst>
            <a:rect l="0" t="0" r="r" b="b"/>
            <a:pathLst>
              <a:path w="95" h="179">
                <a:moveTo>
                  <a:pt x="18" y="0"/>
                </a:moveTo>
                <a:lnTo>
                  <a:pt x="0" y="21"/>
                </a:lnTo>
                <a:lnTo>
                  <a:pt x="60" y="89"/>
                </a:lnTo>
                <a:lnTo>
                  <a:pt x="0" y="158"/>
                </a:lnTo>
                <a:lnTo>
                  <a:pt x="18" y="179"/>
                </a:lnTo>
                <a:lnTo>
                  <a:pt x="95" y="89"/>
                </a:lnTo>
                <a:lnTo>
                  <a:pt x="18" y="0"/>
                </a:lnTo>
                <a:close/>
              </a:path>
            </a:pathLst>
          </a:custGeom>
          <a:solidFill>
            <a:schemeClr val="bg1"/>
          </a:solidFill>
          <a:ln w="1905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769989"/>
          </a:xfrm>
        </p:spPr>
        <p:txBody>
          <a:bodyPr wrap="square">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3000" b="0">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endParaRPr lang="en-US" altLang="ja-JP" noProof="0" dirty="0"/>
          </a:p>
        </p:txBody>
      </p:sp>
      <p:sp>
        <p:nvSpPr>
          <p:cNvPr id="34" name="正方形/長方形 33"/>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a:solidFill>
                <a:schemeClr val="tx1"/>
              </a:solidFill>
            </a:endParaRPr>
          </a:p>
        </p:txBody>
      </p:sp>
      <p:pic>
        <p:nvPicPr>
          <p:cNvPr id="35"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37"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a:solidFill>
                  <a:schemeClr val="tx1"/>
                </a:solidFill>
                <a:latin typeface="+mn-lt"/>
                <a:ea typeface="+mn-ea"/>
                <a:cs typeface="+mn-cs"/>
              </a:rPr>
              <a:t>No data copy / No data transfer permitted</a:t>
            </a:r>
            <a:endParaRPr lang="en-US" altLang="ja-JP" b="0" dirty="0">
              <a:solidFill>
                <a:schemeClr val="tx1"/>
              </a:solidFill>
            </a:endParaRPr>
          </a:p>
        </p:txBody>
      </p:sp>
      <p:grpSp>
        <p:nvGrpSpPr>
          <p:cNvPr id="49" name="グループ化 48"/>
          <p:cNvGrpSpPr/>
          <p:nvPr userDrawn="1"/>
        </p:nvGrpSpPr>
        <p:grpSpPr>
          <a:xfrm>
            <a:off x="-100749" y="-82436"/>
            <a:ext cx="12360988" cy="7022872"/>
            <a:chOff x="-100749" y="-82436"/>
            <a:chExt cx="12360988" cy="7022872"/>
          </a:xfrm>
        </p:grpSpPr>
        <p:grpSp>
          <p:nvGrpSpPr>
            <p:cNvPr id="50" name="Gruppieren 31"/>
            <p:cNvGrpSpPr/>
            <p:nvPr userDrawn="1"/>
          </p:nvGrpSpPr>
          <p:grpSpPr bwMode="gray">
            <a:xfrm>
              <a:off x="407368" y="6868436"/>
              <a:ext cx="11377264" cy="72000"/>
              <a:chOff x="407368" y="0"/>
              <a:chExt cx="11377264" cy="108000"/>
            </a:xfrm>
          </p:grpSpPr>
          <p:sp>
            <p:nvSpPr>
              <p:cNvPr id="6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uppieren 30"/>
            <p:cNvGrpSpPr/>
            <p:nvPr userDrawn="1"/>
          </p:nvGrpSpPr>
          <p:grpSpPr bwMode="gray">
            <a:xfrm>
              <a:off x="391113" y="-82436"/>
              <a:ext cx="11377264" cy="72000"/>
              <a:chOff x="407368" y="0"/>
              <a:chExt cx="11377264" cy="108000"/>
            </a:xfrm>
          </p:grpSpPr>
          <p:sp>
            <p:nvSpPr>
              <p:cNvPr id="5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グループ化 51"/>
            <p:cNvGrpSpPr/>
            <p:nvPr userDrawn="1"/>
          </p:nvGrpSpPr>
          <p:grpSpPr>
            <a:xfrm>
              <a:off x="-100749" y="1216200"/>
              <a:ext cx="72000" cy="4985108"/>
              <a:chOff x="-84494" y="1216200"/>
              <a:chExt cx="72000" cy="4985108"/>
            </a:xfrm>
          </p:grpSpPr>
          <p:sp>
            <p:nvSpPr>
              <p:cNvPr id="5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グループ化 52"/>
            <p:cNvGrpSpPr/>
            <p:nvPr userDrawn="1"/>
          </p:nvGrpSpPr>
          <p:grpSpPr>
            <a:xfrm>
              <a:off x="12188239" y="1216200"/>
              <a:ext cx="72000" cy="4985108"/>
              <a:chOff x="12204494" y="1216200"/>
              <a:chExt cx="72000" cy="4985108"/>
            </a:xfrm>
          </p:grpSpPr>
          <p:sp>
            <p:nvSpPr>
              <p:cNvPr id="5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フッター プレースホルダー 1">
            <a:extLst>
              <a:ext uri="{FF2B5EF4-FFF2-40B4-BE49-F238E27FC236}">
                <a16:creationId xmlns:a16="http://schemas.microsoft.com/office/drawing/2014/main" id="{A1A65EDA-C07C-4781-B2CC-18B9202A23ED}"/>
              </a:ext>
            </a:extLst>
          </p:cNvPr>
          <p:cNvSpPr>
            <a:spLocks noGrp="1"/>
          </p:cNvSpPr>
          <p:nvPr>
            <p:ph type="ftr" sz="quarter" idx="14"/>
          </p:nvPr>
        </p:nvSpPr>
        <p:spPr/>
        <p:txBody>
          <a:bodyPr/>
          <a:lstStyle/>
          <a:p>
            <a:endParaRPr kumimoji="1" lang="ja-JP" altLang="en-US" dirty="0"/>
          </a:p>
        </p:txBody>
      </p:sp>
      <p:pic>
        <p:nvPicPr>
          <p:cNvPr id="31" name="図 30">
            <a:extLst>
              <a:ext uri="{FF2B5EF4-FFF2-40B4-BE49-F238E27FC236}">
                <a16:creationId xmlns:a16="http://schemas.microsoft.com/office/drawing/2014/main" id="{3C816F58-D680-4FA6-9253-9F183AB9BF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95781" y="320400"/>
            <a:ext cx="1188851" cy="228625"/>
          </a:xfrm>
          <a:prstGeom prst="rect">
            <a:avLst/>
          </a:prstGeom>
        </p:spPr>
      </p:pic>
      <p:sp>
        <p:nvSpPr>
          <p:cNvPr id="30" name="スライド番号プレースホルダー 7">
            <a:extLst>
              <a:ext uri="{FF2B5EF4-FFF2-40B4-BE49-F238E27FC236}">
                <a16:creationId xmlns:a16="http://schemas.microsoft.com/office/drawing/2014/main" id="{76B1698C-DCCB-495F-92A4-BFF41E13EED0}"/>
              </a:ext>
            </a:extLst>
          </p:cNvPr>
          <p:cNvSpPr txBox="1">
            <a:spLocks/>
          </p:cNvSpPr>
          <p:nvPr userDrawn="1"/>
        </p:nvSpPr>
        <p:spPr>
          <a:xfrm>
            <a:off x="374400" y="6560776"/>
            <a:ext cx="792263" cy="270447"/>
          </a:xfrm>
          <a:prstGeom prst="rect">
            <a:avLst/>
          </a:prstGeom>
        </p:spPr>
        <p:txBody>
          <a:bodyPr vert="horz" lIns="91440" tIns="45720" rIns="91440" bIns="45720" rtlCol="0" anchor="ctr"/>
          <a:lstStyle>
            <a:defPPr>
              <a:defRPr lang="de-DE"/>
            </a:defPPr>
            <a:lvl1pPr marL="0" algn="l" defTabSz="914400" rtl="0" eaLnBrk="1" latinLnBrk="0" hangingPunct="1">
              <a:defRPr sz="100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dirty="0"/>
              <a:t>Page </a:t>
            </a:r>
            <a:fld id="{F6915B2B-0C89-4A64-899B-16EC6FFA274A}" type="slidenum">
              <a:rPr kumimoji="1" lang="ja-JP" altLang="en-US" smtClean="0"/>
              <a:pPr/>
              <a:t>‹#›</a:t>
            </a:fld>
            <a:endParaRPr kumimoji="1" lang="ja-JP" altLang="en-US" dirty="0"/>
          </a:p>
        </p:txBody>
      </p:sp>
    </p:spTree>
    <p:extLst>
      <p:ext uri="{BB962C8B-B14F-4D97-AF65-F5344CB8AC3E}">
        <p14:creationId xmlns:p14="http://schemas.microsoft.com/office/powerpoint/2010/main" val="42498101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引用">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308324"/>
          </a:xfrm>
        </p:spPr>
        <p:txBody>
          <a:bodyPr wrap="square">
            <a:spAutoFit/>
          </a:bodyPr>
          <a:lstStyle>
            <a:lvl1pPr marL="0" marR="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3000" b="0" i="1">
                <a:solidFill>
                  <a:schemeClr val="accent1"/>
                </a:solidFill>
              </a:defRPr>
            </a:lvl1pPr>
          </a:lstStyle>
          <a:p>
            <a:pPr marL="0" marR="0" lvl="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a:p>
        </p:txBody>
      </p:sp>
      <p:grpSp>
        <p:nvGrpSpPr>
          <p:cNvPr id="2" name="Gruppieren 1"/>
          <p:cNvGrpSpPr/>
          <p:nvPr userDrawn="1"/>
        </p:nvGrpSpPr>
        <p:grpSpPr bwMode="gray">
          <a:xfrm>
            <a:off x="5562600" y="619125"/>
            <a:ext cx="1066800" cy="1066800"/>
            <a:chOff x="5562600" y="619125"/>
            <a:chExt cx="1066800" cy="1066800"/>
          </a:xfrm>
        </p:grpSpPr>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5"/>
            <p:cNvSpPr>
              <a:spLocks/>
            </p:cNvSpPr>
            <p:nvPr userDrawn="1"/>
          </p:nvSpPr>
          <p:spPr bwMode="gray">
            <a:xfrm>
              <a:off x="5809986"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9"/>
            <p:cNvSpPr>
              <a:spLocks/>
            </p:cNvSpPr>
            <p:nvPr userDrawn="1"/>
          </p:nvSpPr>
          <p:spPr bwMode="gray">
            <a:xfrm>
              <a:off x="6129974"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grpSp>
      <p:sp>
        <p:nvSpPr>
          <p:cNvPr id="13" name="Freihandform 12"/>
          <p:cNvSpPr/>
          <p:nvPr userDrawn="1"/>
        </p:nvSpPr>
        <p:spPr bwMode="gray">
          <a:xfrm>
            <a:off x="5718000" y="5950134"/>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Textplatzhalter 17"/>
          <p:cNvSpPr>
            <a:spLocks noGrp="1"/>
          </p:cNvSpPr>
          <p:nvPr>
            <p:ph type="body" sz="quarter" idx="14" hasCustomPrompt="1"/>
          </p:nvPr>
        </p:nvSpPr>
        <p:spPr bwMode="gray">
          <a:xfrm>
            <a:off x="1596000" y="5044534"/>
            <a:ext cx="9000000" cy="184666"/>
          </a:xfrm>
        </p:spPr>
        <p:txBody>
          <a:bodyPr wrap="square">
            <a:spAutoFit/>
          </a:bodyPr>
          <a:lstStyle>
            <a:lvl1pPr marL="0" indent="0" algn="ctr">
              <a:spcBef>
                <a:spcPts val="0"/>
              </a:spcBef>
              <a:buNone/>
              <a:defRPr sz="1200" b="0" i="0" baseline="0">
                <a:solidFill>
                  <a:schemeClr val="accent1"/>
                </a:solidFill>
              </a:defRPr>
            </a:lvl1pPr>
          </a:lstStyle>
          <a:p>
            <a:pPr lvl="0"/>
            <a:r>
              <a:rPr lang="ja-JP" altLang="en-US" noProof="0" dirty="0"/>
              <a:t>氏名</a:t>
            </a:r>
            <a:endParaRPr lang="en-US" noProof="0" dirty="0"/>
          </a:p>
        </p:txBody>
      </p:sp>
      <p:sp>
        <p:nvSpPr>
          <p:cNvPr id="39" name="正方形/長方形 3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a:solidFill>
                <a:schemeClr val="tx1"/>
              </a:solidFill>
            </a:endParaRPr>
          </a:p>
        </p:txBody>
      </p:sp>
      <p:pic>
        <p:nvPicPr>
          <p:cNvPr id="40"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42"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a:solidFill>
                  <a:schemeClr val="tx1"/>
                </a:solidFill>
                <a:latin typeface="+mn-lt"/>
                <a:ea typeface="+mn-ea"/>
                <a:cs typeface="+mn-cs"/>
              </a:rPr>
              <a:t>No data copy / No data transfer permitted</a:t>
            </a:r>
            <a:endParaRPr lang="en-US" altLang="ja-JP" b="0" dirty="0">
              <a:solidFill>
                <a:schemeClr val="tx1"/>
              </a:solidFill>
            </a:endParaRPr>
          </a:p>
        </p:txBody>
      </p:sp>
      <p:grpSp>
        <p:nvGrpSpPr>
          <p:cNvPr id="32" name="グループ化 31"/>
          <p:cNvGrpSpPr/>
          <p:nvPr userDrawn="1"/>
        </p:nvGrpSpPr>
        <p:grpSpPr>
          <a:xfrm>
            <a:off x="-100749" y="-82436"/>
            <a:ext cx="12360988" cy="7022872"/>
            <a:chOff x="-100749" y="-82436"/>
            <a:chExt cx="12360988" cy="7022872"/>
          </a:xfrm>
        </p:grpSpPr>
        <p:grpSp>
          <p:nvGrpSpPr>
            <p:cNvPr id="33"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グループ化 34"/>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グループ化 35"/>
            <p:cNvGrpSpPr/>
            <p:nvPr userDrawn="1"/>
          </p:nvGrpSpPr>
          <p:grpSpPr>
            <a:xfrm>
              <a:off x="12188239" y="1216200"/>
              <a:ext cx="72000" cy="4985108"/>
              <a:chOff x="12204494" y="1216200"/>
              <a:chExt cx="72000" cy="4985108"/>
            </a:xfrm>
          </p:grpSpPr>
          <p:sp>
            <p:nvSpPr>
              <p:cNvPr id="37"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フッター プレースホルダー 2">
            <a:extLst>
              <a:ext uri="{FF2B5EF4-FFF2-40B4-BE49-F238E27FC236}">
                <a16:creationId xmlns:a16="http://schemas.microsoft.com/office/drawing/2014/main" id="{EB20F816-B326-4E35-8DDE-B3553A7D37B2}"/>
              </a:ext>
            </a:extLst>
          </p:cNvPr>
          <p:cNvSpPr>
            <a:spLocks noGrp="1"/>
          </p:cNvSpPr>
          <p:nvPr>
            <p:ph type="ftr" sz="quarter" idx="15"/>
          </p:nvPr>
        </p:nvSpPr>
        <p:spPr/>
        <p:txBody>
          <a:bodyPr/>
          <a:lstStyle/>
          <a:p>
            <a:endParaRPr kumimoji="1" lang="ja-JP" altLang="en-US" dirty="0"/>
          </a:p>
        </p:txBody>
      </p:sp>
      <p:pic>
        <p:nvPicPr>
          <p:cNvPr id="53" name="図 52">
            <a:extLst>
              <a:ext uri="{FF2B5EF4-FFF2-40B4-BE49-F238E27FC236}">
                <a16:creationId xmlns:a16="http://schemas.microsoft.com/office/drawing/2014/main" id="{4D5B3A39-6C99-4D44-AC03-A86989C2DE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95781" y="320400"/>
            <a:ext cx="1188851" cy="228625"/>
          </a:xfrm>
          <a:prstGeom prst="rect">
            <a:avLst/>
          </a:prstGeom>
        </p:spPr>
      </p:pic>
      <p:sp>
        <p:nvSpPr>
          <p:cNvPr id="41" name="スライド番号プレースホルダー 7">
            <a:extLst>
              <a:ext uri="{FF2B5EF4-FFF2-40B4-BE49-F238E27FC236}">
                <a16:creationId xmlns:a16="http://schemas.microsoft.com/office/drawing/2014/main" id="{A49B6BA3-ED65-4665-9063-4F804B66BA79}"/>
              </a:ext>
            </a:extLst>
          </p:cNvPr>
          <p:cNvSpPr txBox="1">
            <a:spLocks/>
          </p:cNvSpPr>
          <p:nvPr userDrawn="1"/>
        </p:nvSpPr>
        <p:spPr>
          <a:xfrm>
            <a:off x="374400" y="6560776"/>
            <a:ext cx="792263" cy="270447"/>
          </a:xfrm>
          <a:prstGeom prst="rect">
            <a:avLst/>
          </a:prstGeom>
        </p:spPr>
        <p:txBody>
          <a:bodyPr vert="horz" lIns="91440" tIns="45720" rIns="91440" bIns="45720" rtlCol="0" anchor="ctr"/>
          <a:lstStyle>
            <a:defPPr>
              <a:defRPr lang="de-DE"/>
            </a:defPPr>
            <a:lvl1pPr marL="0" algn="l" defTabSz="914400" rtl="0" eaLnBrk="1" latinLnBrk="0" hangingPunct="1">
              <a:defRPr sz="100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dirty="0"/>
              <a:t>Page </a:t>
            </a:r>
            <a:fld id="{F6915B2B-0C89-4A64-899B-16EC6FFA274A}" type="slidenum">
              <a:rPr kumimoji="1" lang="ja-JP" altLang="en-US" smtClean="0"/>
              <a:pPr/>
              <a:t>‹#›</a:t>
            </a:fld>
            <a:endParaRPr kumimoji="1" lang="ja-JP" altLang="en-US" dirty="0"/>
          </a:p>
        </p:txBody>
      </p:sp>
    </p:spTree>
    <p:extLst>
      <p:ext uri="{BB962C8B-B14F-4D97-AF65-F5344CB8AC3E}">
        <p14:creationId xmlns:p14="http://schemas.microsoft.com/office/powerpoint/2010/main" val="15524560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名札">
    <p:spTree>
      <p:nvGrpSpPr>
        <p:cNvPr id="1" name=""/>
        <p:cNvGrpSpPr/>
        <p:nvPr/>
      </p:nvGrpSpPr>
      <p:grpSpPr>
        <a:xfrm>
          <a:off x="0" y="0"/>
          <a:ext cx="0" cy="0"/>
          <a:chOff x="0" y="0"/>
          <a:chExt cx="0" cy="0"/>
        </a:xfrm>
      </p:grpSpPr>
      <p:pic>
        <p:nvPicPr>
          <p:cNvPr id="32"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3" name="Freihandform 2"/>
          <p:cNvSpPr/>
          <p:nvPr userDrawn="1"/>
        </p:nvSpPr>
        <p:spPr bwMode="gray">
          <a:xfrm>
            <a:off x="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ihandform 3"/>
          <p:cNvSpPr/>
          <p:nvPr userDrawn="1"/>
        </p:nvSpPr>
        <p:spPr bwMode="gray">
          <a:xfrm>
            <a:off x="690000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5" name="Gruppieren 1"/>
          <p:cNvGrpSpPr/>
          <p:nvPr userDrawn="1"/>
        </p:nvGrpSpPr>
        <p:grpSpPr bwMode="gray">
          <a:xfrm>
            <a:off x="5562600" y="2974268"/>
            <a:ext cx="1066800" cy="1066800"/>
            <a:chOff x="5562600" y="2974268"/>
            <a:chExt cx="1066800" cy="1066800"/>
          </a:xfrm>
        </p:grpSpPr>
        <p:sp>
          <p:nvSpPr>
            <p:cNvPr id="53" name="Ellipse 5"/>
            <p:cNvSpPr/>
            <p:nvPr userDrawn="1"/>
          </p:nvSpPr>
          <p:spPr bwMode="gray">
            <a:xfrm>
              <a:off x="5562600" y="2974268"/>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Freeform 115"/>
            <p:cNvSpPr>
              <a:spLocks/>
            </p:cNvSpPr>
            <p:nvPr userDrawn="1"/>
          </p:nvSpPr>
          <p:spPr bwMode="gray">
            <a:xfrm>
              <a:off x="5833364" y="3260703"/>
              <a:ext cx="541259" cy="528957"/>
            </a:xfrm>
            <a:custGeom>
              <a:avLst/>
              <a:gdLst>
                <a:gd name="T0" fmla="*/ 110 w 112"/>
                <a:gd name="T1" fmla="*/ 22 h 109"/>
                <a:gd name="T2" fmla="*/ 90 w 112"/>
                <a:gd name="T3" fmla="*/ 3 h 109"/>
                <a:gd name="T4" fmla="*/ 22 w 112"/>
                <a:gd name="T5" fmla="*/ 3 h 109"/>
                <a:gd name="T6" fmla="*/ 2 w 112"/>
                <a:gd name="T7" fmla="*/ 22 h 109"/>
                <a:gd name="T8" fmla="*/ 2 w 112"/>
                <a:gd name="T9" fmla="*/ 65 h 109"/>
                <a:gd name="T10" fmla="*/ 22 w 112"/>
                <a:gd name="T11" fmla="*/ 84 h 109"/>
                <a:gd name="T12" fmla="*/ 32 w 112"/>
                <a:gd name="T13" fmla="*/ 85 h 109"/>
                <a:gd name="T14" fmla="*/ 32 w 112"/>
                <a:gd name="T15" fmla="*/ 105 h 109"/>
                <a:gd name="T16" fmla="*/ 34 w 112"/>
                <a:gd name="T17" fmla="*/ 109 h 109"/>
                <a:gd name="T18" fmla="*/ 36 w 112"/>
                <a:gd name="T19" fmla="*/ 109 h 109"/>
                <a:gd name="T20" fmla="*/ 39 w 112"/>
                <a:gd name="T21" fmla="*/ 108 h 109"/>
                <a:gd name="T22" fmla="*/ 63 w 112"/>
                <a:gd name="T23" fmla="*/ 85 h 109"/>
                <a:gd name="T24" fmla="*/ 90 w 112"/>
                <a:gd name="T25" fmla="*/ 83 h 109"/>
                <a:gd name="T26" fmla="*/ 110 w 112"/>
                <a:gd name="T27" fmla="*/ 65 h 109"/>
                <a:gd name="T28" fmla="*/ 110 w 112"/>
                <a:gd name="T29" fmla="*/ 2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09">
                  <a:moveTo>
                    <a:pt x="110" y="22"/>
                  </a:moveTo>
                  <a:cubicBezTo>
                    <a:pt x="109" y="12"/>
                    <a:pt x="99" y="4"/>
                    <a:pt x="90" y="3"/>
                  </a:cubicBezTo>
                  <a:cubicBezTo>
                    <a:pt x="67" y="0"/>
                    <a:pt x="45" y="0"/>
                    <a:pt x="22" y="3"/>
                  </a:cubicBezTo>
                  <a:cubicBezTo>
                    <a:pt x="13" y="4"/>
                    <a:pt x="4" y="13"/>
                    <a:pt x="2" y="22"/>
                  </a:cubicBezTo>
                  <a:cubicBezTo>
                    <a:pt x="0" y="36"/>
                    <a:pt x="0" y="51"/>
                    <a:pt x="2" y="65"/>
                  </a:cubicBezTo>
                  <a:cubicBezTo>
                    <a:pt x="4" y="74"/>
                    <a:pt x="13" y="83"/>
                    <a:pt x="22" y="84"/>
                  </a:cubicBezTo>
                  <a:cubicBezTo>
                    <a:pt x="26" y="84"/>
                    <a:pt x="29" y="84"/>
                    <a:pt x="32" y="85"/>
                  </a:cubicBezTo>
                  <a:cubicBezTo>
                    <a:pt x="32" y="105"/>
                    <a:pt x="32" y="105"/>
                    <a:pt x="32" y="105"/>
                  </a:cubicBezTo>
                  <a:cubicBezTo>
                    <a:pt x="32" y="106"/>
                    <a:pt x="33" y="108"/>
                    <a:pt x="34" y="109"/>
                  </a:cubicBezTo>
                  <a:cubicBezTo>
                    <a:pt x="35" y="109"/>
                    <a:pt x="35" y="109"/>
                    <a:pt x="36" y="109"/>
                  </a:cubicBezTo>
                  <a:cubicBezTo>
                    <a:pt x="37" y="109"/>
                    <a:pt x="38" y="108"/>
                    <a:pt x="39" y="108"/>
                  </a:cubicBezTo>
                  <a:cubicBezTo>
                    <a:pt x="63" y="85"/>
                    <a:pt x="63" y="85"/>
                    <a:pt x="63" y="85"/>
                  </a:cubicBezTo>
                  <a:cubicBezTo>
                    <a:pt x="72" y="85"/>
                    <a:pt x="81" y="84"/>
                    <a:pt x="90" y="83"/>
                  </a:cubicBezTo>
                  <a:cubicBezTo>
                    <a:pt x="99" y="82"/>
                    <a:pt x="109" y="74"/>
                    <a:pt x="110" y="65"/>
                  </a:cubicBezTo>
                  <a:cubicBezTo>
                    <a:pt x="112" y="51"/>
                    <a:pt x="112" y="36"/>
                    <a:pt x="110" y="22"/>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noProof="0" dirty="0"/>
            </a:p>
          </p:txBody>
        </p:sp>
      </p:grpSp>
      <p:sp>
        <p:nvSpPr>
          <p:cNvPr id="55" name="Textplatzhalter 17"/>
          <p:cNvSpPr>
            <a:spLocks noGrp="1"/>
          </p:cNvSpPr>
          <p:nvPr>
            <p:ph type="body" sz="quarter" idx="15" hasCustomPrompt="1"/>
          </p:nvPr>
        </p:nvSpPr>
        <p:spPr bwMode="gray">
          <a:xfrm>
            <a:off x="914245" y="3676675"/>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a:t>Tel:  03-xxxx-xxxx</a:t>
            </a:r>
          </a:p>
        </p:txBody>
      </p:sp>
      <p:sp>
        <p:nvSpPr>
          <p:cNvPr id="56" name="Textplatzhalter 17"/>
          <p:cNvSpPr>
            <a:spLocks noGrp="1"/>
          </p:cNvSpPr>
          <p:nvPr>
            <p:ph type="body" sz="quarter" idx="16" hasCustomPrompt="1"/>
          </p:nvPr>
        </p:nvSpPr>
        <p:spPr bwMode="gray">
          <a:xfrm>
            <a:off x="914245" y="3920801"/>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a:t>Fax: </a:t>
            </a:r>
            <a:r>
              <a:rPr lang="en-US" altLang="ja-JP" noProof="0" dirty="0"/>
              <a:t>03-xxxx-xxxx</a:t>
            </a:r>
          </a:p>
        </p:txBody>
      </p:sp>
      <p:sp>
        <p:nvSpPr>
          <p:cNvPr id="57" name="Textplatzhalter 17"/>
          <p:cNvSpPr>
            <a:spLocks noGrp="1"/>
          </p:cNvSpPr>
          <p:nvPr>
            <p:ph type="body" sz="quarter" idx="17" hasCustomPrompt="1"/>
          </p:nvPr>
        </p:nvSpPr>
        <p:spPr bwMode="gray">
          <a:xfrm>
            <a:off x="914245" y="4164927"/>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a:t>namenamename@ot.olympus.co.jp</a:t>
            </a:r>
          </a:p>
        </p:txBody>
      </p:sp>
      <p:sp>
        <p:nvSpPr>
          <p:cNvPr id="58" name="Textplatzhalter 17"/>
          <p:cNvSpPr>
            <a:spLocks noGrp="1"/>
          </p:cNvSpPr>
          <p:nvPr>
            <p:ph type="body" sz="quarter" idx="18" hasCustomPrompt="1"/>
          </p:nvPr>
        </p:nvSpPr>
        <p:spPr bwMode="gray">
          <a:xfrm>
            <a:off x="914245" y="4409052"/>
            <a:ext cx="4380775" cy="215444"/>
          </a:xfrm>
        </p:spPr>
        <p:txBody>
          <a:bodyPr wrap="square">
            <a:spAutoFit/>
          </a:bodyPr>
          <a:lstStyle>
            <a:lvl1pPr marL="0" indent="0">
              <a:spcBef>
                <a:spcPts val="0"/>
              </a:spcBef>
              <a:buNone/>
              <a:defRPr sz="1400" b="0">
                <a:solidFill>
                  <a:schemeClr val="tx1"/>
                </a:solidFill>
              </a:defRPr>
            </a:lvl1pPr>
          </a:lstStyle>
          <a:p>
            <a:r>
              <a:rPr lang="en-US" altLang="ja-JP" dirty="0"/>
              <a:t>www.olympus.co.jp</a:t>
            </a:r>
          </a:p>
        </p:txBody>
      </p:sp>
      <p:grpSp>
        <p:nvGrpSpPr>
          <p:cNvPr id="59" name="グループ化 58"/>
          <p:cNvGrpSpPr/>
          <p:nvPr userDrawn="1"/>
        </p:nvGrpSpPr>
        <p:grpSpPr>
          <a:xfrm>
            <a:off x="-100749" y="-82436"/>
            <a:ext cx="12360988" cy="7022872"/>
            <a:chOff x="-100749" y="-82436"/>
            <a:chExt cx="12360988" cy="7022872"/>
          </a:xfrm>
        </p:grpSpPr>
        <p:grpSp>
          <p:nvGrpSpPr>
            <p:cNvPr id="60" name="Gruppieren 31"/>
            <p:cNvGrpSpPr/>
            <p:nvPr userDrawn="1"/>
          </p:nvGrpSpPr>
          <p:grpSpPr bwMode="gray">
            <a:xfrm>
              <a:off x="407368" y="6868436"/>
              <a:ext cx="11377264" cy="72000"/>
              <a:chOff x="407368" y="0"/>
              <a:chExt cx="11377264" cy="108000"/>
            </a:xfrm>
          </p:grpSpPr>
          <p:sp>
            <p:nvSpPr>
              <p:cNvPr id="7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uppieren 30"/>
            <p:cNvGrpSpPr/>
            <p:nvPr userDrawn="1"/>
          </p:nvGrpSpPr>
          <p:grpSpPr bwMode="gray">
            <a:xfrm>
              <a:off x="391113" y="-82436"/>
              <a:ext cx="11377264" cy="72000"/>
              <a:chOff x="407368" y="0"/>
              <a:chExt cx="11377264" cy="108000"/>
            </a:xfrm>
          </p:grpSpPr>
          <p:sp>
            <p:nvSpPr>
              <p:cNvPr id="6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グループ化 61"/>
            <p:cNvGrpSpPr/>
            <p:nvPr userDrawn="1"/>
          </p:nvGrpSpPr>
          <p:grpSpPr>
            <a:xfrm>
              <a:off x="-100749" y="1216200"/>
              <a:ext cx="72000" cy="4985108"/>
              <a:chOff x="-84494" y="1216200"/>
              <a:chExt cx="72000" cy="4985108"/>
            </a:xfrm>
          </p:grpSpPr>
          <p:sp>
            <p:nvSpPr>
              <p:cNvPr id="6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グループ化 62"/>
            <p:cNvGrpSpPr/>
            <p:nvPr userDrawn="1"/>
          </p:nvGrpSpPr>
          <p:grpSpPr>
            <a:xfrm>
              <a:off x="12188239" y="1216200"/>
              <a:ext cx="72000" cy="4985108"/>
              <a:chOff x="12204494" y="1216200"/>
              <a:chExt cx="72000" cy="4985108"/>
            </a:xfrm>
          </p:grpSpPr>
          <p:sp>
            <p:nvSpPr>
              <p:cNvPr id="6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6" name="Textplatzhalter 17"/>
          <p:cNvSpPr>
            <a:spLocks noGrp="1"/>
          </p:cNvSpPr>
          <p:nvPr>
            <p:ph type="body" sz="quarter" idx="13" hasCustomPrompt="1"/>
          </p:nvPr>
        </p:nvSpPr>
        <p:spPr bwMode="gray">
          <a:xfrm>
            <a:off x="911225" y="2362482"/>
            <a:ext cx="4380775" cy="276999"/>
          </a:xfrm>
        </p:spPr>
        <p:txBody>
          <a:bodyPr wrap="square">
            <a:spAutoFit/>
          </a:bodyPr>
          <a:lstStyle>
            <a:lvl1pPr marL="0" indent="0">
              <a:spcBef>
                <a:spcPts val="0"/>
              </a:spcBef>
              <a:buNone/>
              <a:defRPr sz="1800" b="1">
                <a:solidFill>
                  <a:schemeClr val="accent1"/>
                </a:solidFill>
              </a:defRPr>
            </a:lvl1pPr>
          </a:lstStyle>
          <a:p>
            <a:pPr lvl="0"/>
            <a:r>
              <a:rPr lang="ja-JP" altLang="en-US" noProof="0" dirty="0"/>
              <a:t>氏名</a:t>
            </a:r>
            <a:endParaRPr lang="en-US" altLang="ja-JP" noProof="0" dirty="0"/>
          </a:p>
        </p:txBody>
      </p:sp>
      <p:sp>
        <p:nvSpPr>
          <p:cNvPr id="77" name="Textplatzhalter 17"/>
          <p:cNvSpPr>
            <a:spLocks noGrp="1"/>
          </p:cNvSpPr>
          <p:nvPr>
            <p:ph type="body" sz="quarter" idx="14" hasCustomPrompt="1"/>
          </p:nvPr>
        </p:nvSpPr>
        <p:spPr bwMode="gray">
          <a:xfrm>
            <a:off x="911225" y="2697269"/>
            <a:ext cx="4380775" cy="246221"/>
          </a:xfrm>
        </p:spPr>
        <p:txBody>
          <a:bodyPr wrap="square">
            <a:spAutoFit/>
          </a:bodyPr>
          <a:lstStyle>
            <a:lvl1pPr marL="0" indent="0">
              <a:spcBef>
                <a:spcPts val="0"/>
              </a:spcBef>
              <a:buNone/>
              <a:defRPr sz="1600" b="0">
                <a:solidFill>
                  <a:schemeClr val="tx1"/>
                </a:solidFill>
              </a:defRPr>
            </a:lvl1pPr>
          </a:lstStyle>
          <a:p>
            <a:pPr lvl="0"/>
            <a:r>
              <a:rPr lang="ja-JP" altLang="en-US" noProof="0" dirty="0"/>
              <a:t>ポジション</a:t>
            </a:r>
            <a:r>
              <a:rPr lang="en-US" noProof="0" dirty="0"/>
              <a:t> / </a:t>
            </a:r>
            <a:r>
              <a:rPr lang="ja-JP" altLang="en-US" noProof="0" dirty="0"/>
              <a:t>部署名</a:t>
            </a:r>
            <a:endParaRPr lang="en-US" noProof="0" dirty="0"/>
          </a:p>
        </p:txBody>
      </p:sp>
      <p:sp>
        <p:nvSpPr>
          <p:cNvPr id="5" name="テキスト プレースホルダー 4">
            <a:extLst>
              <a:ext uri="{FF2B5EF4-FFF2-40B4-BE49-F238E27FC236}">
                <a16:creationId xmlns:a16="http://schemas.microsoft.com/office/drawing/2014/main" id="{CD063E3C-4F11-4747-A8A7-B173DCF53152}"/>
              </a:ext>
            </a:extLst>
          </p:cNvPr>
          <p:cNvSpPr>
            <a:spLocks noGrp="1"/>
          </p:cNvSpPr>
          <p:nvPr>
            <p:ph type="body" sz="quarter" idx="19" hasCustomPrompt="1"/>
          </p:nvPr>
        </p:nvSpPr>
        <p:spPr>
          <a:xfrm>
            <a:off x="7392144" y="3645024"/>
            <a:ext cx="4104060" cy="882916"/>
          </a:xfrm>
        </p:spPr>
        <p:txBody>
          <a:bodyPr lIns="90000" tIns="46800" rIns="90000" bIns="46800"/>
          <a:lstStyle>
            <a:lvl1pPr marL="0" indent="0">
              <a:spcBef>
                <a:spcPts val="0"/>
              </a:spcBef>
              <a:spcAft>
                <a:spcPts val="700"/>
              </a:spcAft>
              <a:buNone/>
              <a:defRPr sz="1800" b="1">
                <a:solidFill>
                  <a:schemeClr val="accent1"/>
                </a:solidFill>
              </a:defRPr>
            </a:lvl1pPr>
            <a:lvl2pPr marL="0" indent="0">
              <a:spcBef>
                <a:spcPts val="0"/>
              </a:spcBef>
              <a:spcAft>
                <a:spcPts val="300"/>
              </a:spcAft>
              <a:buNone/>
              <a:tabLst>
                <a:tab pos="0" algn="l"/>
              </a:tabLst>
              <a:defRPr sz="1400"/>
            </a:lvl2pPr>
            <a:lvl3pPr>
              <a:defRPr sz="1400"/>
            </a:lvl3pPr>
          </a:lstStyle>
          <a:p>
            <a:pPr lvl="0"/>
            <a:r>
              <a:rPr kumimoji="1" lang="ja-JP" altLang="en-US" dirty="0"/>
              <a:t>オリンパス株式会社</a:t>
            </a:r>
          </a:p>
          <a:p>
            <a:pPr lvl="1"/>
            <a:r>
              <a:rPr kumimoji="1" lang="ja-JP" altLang="en-US" dirty="0"/>
              <a:t>〒</a:t>
            </a:r>
            <a:r>
              <a:rPr kumimoji="1" lang="en-US" altLang="ja-JP" dirty="0"/>
              <a:t>163-0914 </a:t>
            </a:r>
            <a:r>
              <a:rPr kumimoji="1" lang="ja-JP" altLang="en-US" dirty="0"/>
              <a:t>東京都新宿区西新宿</a:t>
            </a:r>
            <a:r>
              <a:rPr kumimoji="1" lang="en-US" altLang="ja-JP" dirty="0"/>
              <a:t>2-3-1 </a:t>
            </a:r>
            <a:r>
              <a:rPr kumimoji="1" lang="ja-JP" altLang="en-US" dirty="0"/>
              <a:t>新宿モノリス</a:t>
            </a:r>
          </a:p>
          <a:p>
            <a:pPr lvl="1"/>
            <a:r>
              <a:rPr kumimoji="1" lang="en-US" altLang="ja-JP" dirty="0"/>
              <a:t>www.olympus.co.jp</a:t>
            </a:r>
            <a:endParaRPr kumimoji="1" lang="ja-JP" altLang="en-US" dirty="0"/>
          </a:p>
        </p:txBody>
      </p:sp>
      <p:pic>
        <p:nvPicPr>
          <p:cNvPr id="37" name="図 36">
            <a:extLst>
              <a:ext uri="{FF2B5EF4-FFF2-40B4-BE49-F238E27FC236}">
                <a16:creationId xmlns:a16="http://schemas.microsoft.com/office/drawing/2014/main" id="{ECB26B86-3B16-49AE-BDFD-8D57C8D6423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95781" y="320400"/>
            <a:ext cx="1188851" cy="228625"/>
          </a:xfrm>
          <a:prstGeom prst="rect">
            <a:avLst/>
          </a:prstGeom>
        </p:spPr>
      </p:pic>
    </p:spTree>
    <p:extLst>
      <p:ext uri="{BB962C8B-B14F-4D97-AF65-F5344CB8AC3E}">
        <p14:creationId xmlns:p14="http://schemas.microsoft.com/office/powerpoint/2010/main" val="63963635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まとめ">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 name="Freihandform 2"/>
          <p:cNvSpPr/>
          <p:nvPr userDrawn="1"/>
        </p:nvSpPr>
        <p:spPr bwMode="gray">
          <a:xfrm>
            <a:off x="0" y="3278324"/>
            <a:ext cx="12204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platzhalter 17"/>
          <p:cNvSpPr>
            <a:spLocks noGrp="1"/>
          </p:cNvSpPr>
          <p:nvPr>
            <p:ph type="body" sz="quarter" idx="13" hasCustomPrompt="1"/>
          </p:nvPr>
        </p:nvSpPr>
        <p:spPr bwMode="gray">
          <a:xfrm>
            <a:off x="911225" y="2670694"/>
            <a:ext cx="7921079" cy="1218795"/>
          </a:xfrm>
          <a:solidFill>
            <a:schemeClr val="bg1"/>
          </a:solidFill>
        </p:spPr>
        <p:txBody>
          <a:bodyPr wrap="square" lIns="108000" rIns="108000" anchor="ctr" anchorCtr="0">
            <a:spAutoFit/>
          </a:bodyPr>
          <a:lstStyle>
            <a:lvl1pPr marL="0" marR="0" indent="0" algn="l" defTabSz="914400" rtl="0" eaLnBrk="1" fontAlgn="auto" latinLnBrk="0" hangingPunct="1">
              <a:lnSpc>
                <a:spcPct val="90000"/>
              </a:lnSpc>
              <a:spcBef>
                <a:spcPts val="0"/>
              </a:spcBef>
              <a:spcAft>
                <a:spcPts val="0"/>
              </a:spcAft>
              <a:buClr>
                <a:schemeClr val="accent1"/>
              </a:buClr>
              <a:buSzTx/>
              <a:buFont typeface="Wingdings" panose="05000000000000000000" pitchFamily="2" charset="2"/>
              <a:buNone/>
              <a:tabLst/>
              <a:defRPr sz="4400" b="1">
                <a:solidFill>
                  <a:schemeClr val="accent1"/>
                </a:solidFill>
              </a:defRPr>
            </a:lvl1pPr>
          </a:lstStyle>
          <a:p>
            <a:r>
              <a:rPr lang="ja-JP" altLang="en-US" dirty="0"/>
              <a:t>最後のメッセージ最後のメッセージテキスト入力 </a:t>
            </a:r>
            <a:r>
              <a:rPr lang="en-US" altLang="ja-JP" dirty="0"/>
              <a:t>2</a:t>
            </a:r>
            <a:r>
              <a:rPr lang="ja-JP" altLang="en-US" dirty="0"/>
              <a:t>行</a:t>
            </a:r>
            <a:endParaRPr lang="en-US" altLang="ja-JP" dirty="0"/>
          </a:p>
        </p:txBody>
      </p:sp>
      <p:grpSp>
        <p:nvGrpSpPr>
          <p:cNvPr id="35" name="グループ化 34"/>
          <p:cNvGrpSpPr/>
          <p:nvPr userDrawn="1"/>
        </p:nvGrpSpPr>
        <p:grpSpPr>
          <a:xfrm>
            <a:off x="-100749" y="-82436"/>
            <a:ext cx="12360988" cy="7022872"/>
            <a:chOff x="-100749" y="-82436"/>
            <a:chExt cx="12360988" cy="7022872"/>
          </a:xfrm>
        </p:grpSpPr>
        <p:grpSp>
          <p:nvGrpSpPr>
            <p:cNvPr id="36" name="Gruppieren 31"/>
            <p:cNvGrpSpPr/>
            <p:nvPr userDrawn="1"/>
          </p:nvGrpSpPr>
          <p:grpSpPr bwMode="gray">
            <a:xfrm>
              <a:off x="407368" y="6868436"/>
              <a:ext cx="11377264" cy="72000"/>
              <a:chOff x="407368" y="0"/>
              <a:chExt cx="11377264" cy="108000"/>
            </a:xfrm>
          </p:grpSpPr>
          <p:sp>
            <p:nvSpPr>
              <p:cNvPr id="4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uppieren 30"/>
            <p:cNvGrpSpPr/>
            <p:nvPr userDrawn="1"/>
          </p:nvGrpSpPr>
          <p:grpSpPr bwMode="gray">
            <a:xfrm>
              <a:off x="391113" y="-82436"/>
              <a:ext cx="11377264" cy="72000"/>
              <a:chOff x="407368" y="0"/>
              <a:chExt cx="11377264" cy="108000"/>
            </a:xfrm>
          </p:grpSpPr>
          <p:sp>
            <p:nvSpPr>
              <p:cNvPr id="4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グループ化 37"/>
            <p:cNvGrpSpPr/>
            <p:nvPr userDrawn="1"/>
          </p:nvGrpSpPr>
          <p:grpSpPr>
            <a:xfrm>
              <a:off x="-100749" y="1216200"/>
              <a:ext cx="72000" cy="4985108"/>
              <a:chOff x="-84494" y="1216200"/>
              <a:chExt cx="72000" cy="4985108"/>
            </a:xfrm>
          </p:grpSpPr>
          <p:sp>
            <p:nvSpPr>
              <p:cNvPr id="4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2188239" y="1216200"/>
              <a:ext cx="72000" cy="4985108"/>
              <a:chOff x="12204494" y="1216200"/>
              <a:chExt cx="72000" cy="4985108"/>
            </a:xfrm>
          </p:grpSpPr>
          <p:sp>
            <p:nvSpPr>
              <p:cNvPr id="4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4" name="図 23">
            <a:extLst>
              <a:ext uri="{FF2B5EF4-FFF2-40B4-BE49-F238E27FC236}">
                <a16:creationId xmlns:a16="http://schemas.microsoft.com/office/drawing/2014/main" id="{009080F9-3E62-4934-AF63-B0465F5D72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95781" y="320400"/>
            <a:ext cx="1188851" cy="228625"/>
          </a:xfrm>
          <a:prstGeom prst="rect">
            <a:avLst/>
          </a:prstGeom>
        </p:spPr>
      </p:pic>
    </p:spTree>
    <p:extLst>
      <p:ext uri="{BB962C8B-B14F-4D97-AF65-F5344CB8AC3E}">
        <p14:creationId xmlns:p14="http://schemas.microsoft.com/office/powerpoint/2010/main" val="22828686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コアバリュー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416632" y="332656"/>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2" name="Picture 7">
            <a:extLst>
              <a:ext uri="{FF2B5EF4-FFF2-40B4-BE49-F238E27FC236}">
                <a16:creationId xmlns:a16="http://schemas.microsoft.com/office/drawing/2014/main" id="{790DB50B-2E2B-4F90-A8AB-B4B67C71279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614181" cy="6858000"/>
          </a:xfrm>
          <a:prstGeom prst="rect">
            <a:avLst/>
          </a:prstGeom>
        </p:spPr>
      </p:pic>
      <p:pic>
        <p:nvPicPr>
          <p:cNvPr id="23" name="図 22">
            <a:extLst>
              <a:ext uri="{FF2B5EF4-FFF2-40B4-BE49-F238E27FC236}">
                <a16:creationId xmlns:a16="http://schemas.microsoft.com/office/drawing/2014/main" id="{A46852EA-B1AA-4C41-ADD1-6D4826E0260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84256" y="6296719"/>
            <a:ext cx="1600376" cy="228625"/>
          </a:xfrm>
          <a:prstGeom prst="rect">
            <a:avLst/>
          </a:prstGeom>
        </p:spPr>
      </p:pic>
    </p:spTree>
    <p:extLst>
      <p:ext uri="{BB962C8B-B14F-4D97-AF65-F5344CB8AC3E}">
        <p14:creationId xmlns:p14="http://schemas.microsoft.com/office/powerpoint/2010/main" val="381578141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コアバリュー02">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2" name="図 21">
            <a:extLst>
              <a:ext uri="{FF2B5EF4-FFF2-40B4-BE49-F238E27FC236}">
                <a16:creationId xmlns:a16="http://schemas.microsoft.com/office/drawing/2014/main" id="{B8F29A7C-4824-499F-A209-EE9E69B3FE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95781" y="320400"/>
            <a:ext cx="1188851" cy="228625"/>
          </a:xfrm>
          <a:prstGeom prst="rect">
            <a:avLst/>
          </a:prstGeom>
        </p:spPr>
      </p:pic>
    </p:spTree>
    <p:extLst>
      <p:ext uri="{BB962C8B-B14F-4D97-AF65-F5344CB8AC3E}">
        <p14:creationId xmlns:p14="http://schemas.microsoft.com/office/powerpoint/2010/main" val="1904457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コアバリュー03">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6">
            <a:extLst>
              <a:ext uri="{FF2B5EF4-FFF2-40B4-BE49-F238E27FC236}">
                <a16:creationId xmlns:a16="http://schemas.microsoft.com/office/drawing/2014/main" id="{5DFC91DD-9FAA-F94F-90D3-6B1A70BD6DB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598824" y="0"/>
            <a:ext cx="9593176" cy="6858000"/>
          </a:xfrm>
          <a:prstGeom prst="rect">
            <a:avLst/>
          </a:prstGeom>
        </p:spPr>
      </p:pic>
      <p:pic>
        <p:nvPicPr>
          <p:cNvPr id="22" name="図 21">
            <a:extLst>
              <a:ext uri="{FF2B5EF4-FFF2-40B4-BE49-F238E27FC236}">
                <a16:creationId xmlns:a16="http://schemas.microsoft.com/office/drawing/2014/main" id="{4940A6B0-D1CE-40A0-8692-4730E2CBBC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9376" y="6224711"/>
            <a:ext cx="1600376" cy="228625"/>
          </a:xfrm>
          <a:prstGeom prst="rect">
            <a:avLst/>
          </a:prstGeom>
        </p:spPr>
      </p:pic>
    </p:spTree>
    <p:extLst>
      <p:ext uri="{BB962C8B-B14F-4D97-AF65-F5344CB8AC3E}">
        <p14:creationId xmlns:p14="http://schemas.microsoft.com/office/powerpoint/2010/main" val="235648404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最終スライド">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449232" y="2987327"/>
            <a:ext cx="3291417" cy="621974"/>
          </a:xfrm>
          <a:prstGeom prst="rect">
            <a:avLst/>
          </a:prstGeom>
        </p:spPr>
      </p:pic>
    </p:spTree>
    <p:extLst>
      <p:ext uri="{BB962C8B-B14F-4D97-AF65-F5344CB8AC3E}">
        <p14:creationId xmlns:p14="http://schemas.microsoft.com/office/powerpoint/2010/main" val="99072584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2" name="図 21">
            <a:extLst>
              <a:ext uri="{FF2B5EF4-FFF2-40B4-BE49-F238E27FC236}">
                <a16:creationId xmlns:a16="http://schemas.microsoft.com/office/drawing/2014/main" id="{5E8D8EE1-1210-4848-9DD8-BFA81F901C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95781" y="320400"/>
            <a:ext cx="1188851" cy="228625"/>
          </a:xfrm>
          <a:prstGeom prst="rect">
            <a:avLst/>
          </a:prstGeom>
        </p:spPr>
      </p:pic>
    </p:spTree>
    <p:extLst>
      <p:ext uri="{BB962C8B-B14F-4D97-AF65-F5344CB8AC3E}">
        <p14:creationId xmlns:p14="http://schemas.microsoft.com/office/powerpoint/2010/main" val="223217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 name="Freihandform 2"/>
          <p:cNvSpPr/>
          <p:nvPr userDrawn="1"/>
        </p:nvSpPr>
        <p:spPr bwMode="gray">
          <a:xfrm>
            <a:off x="0" y="3923531"/>
            <a:ext cx="2268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extplatzhalter 17"/>
          <p:cNvSpPr>
            <a:spLocks noGrp="1"/>
          </p:cNvSpPr>
          <p:nvPr>
            <p:ph type="body" sz="quarter" idx="10" hasCustomPrompt="1"/>
          </p:nvPr>
        </p:nvSpPr>
        <p:spPr bwMode="gray">
          <a:xfrm>
            <a:off x="0" y="2271353"/>
            <a:ext cx="2268000" cy="1769715"/>
          </a:xfrm>
        </p:spPr>
        <p:txBody>
          <a:bodyPr wrap="square">
            <a:spAutoFit/>
          </a:bodyPr>
          <a:lstStyle>
            <a:lvl1pPr marL="0" indent="0" algn="r">
              <a:spcBef>
                <a:spcPts val="0"/>
              </a:spcBef>
              <a:buNone/>
              <a:defRPr sz="11500" b="0">
                <a:solidFill>
                  <a:schemeClr val="accent2"/>
                </a:solidFill>
              </a:defRPr>
            </a:lvl1pPr>
          </a:lstStyle>
          <a:p>
            <a:pPr lvl="0"/>
            <a:r>
              <a:rPr lang="en-US" noProof="0" dirty="0"/>
              <a:t>XX</a:t>
            </a:r>
          </a:p>
        </p:txBody>
      </p:sp>
      <p:sp>
        <p:nvSpPr>
          <p:cNvPr id="5" name="Textplatzhalter 17"/>
          <p:cNvSpPr>
            <a:spLocks noGrp="1"/>
          </p:cNvSpPr>
          <p:nvPr>
            <p:ph type="body" sz="quarter" idx="11" hasCustomPrompt="1"/>
          </p:nvPr>
        </p:nvSpPr>
        <p:spPr bwMode="gray">
          <a:xfrm>
            <a:off x="2639616" y="3137160"/>
            <a:ext cx="9144397" cy="677108"/>
          </a:xfrm>
        </p:spPr>
        <p:txBody>
          <a:bodyPr wrap="square"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4400" b="1">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チャプタータイトルチャプタータイトル</a:t>
            </a:r>
            <a:endParaRPr lang="en-US" altLang="ja-JP" noProof="0" dirty="0"/>
          </a:p>
        </p:txBody>
      </p:sp>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2" name="図 41">
            <a:extLst>
              <a:ext uri="{FF2B5EF4-FFF2-40B4-BE49-F238E27FC236}">
                <a16:creationId xmlns:a16="http://schemas.microsoft.com/office/drawing/2014/main" id="{7375B17D-E3C9-4E2B-AFEF-AF286E83059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95781" y="320400"/>
            <a:ext cx="1188851" cy="228625"/>
          </a:xfrm>
          <a:prstGeom prst="rect">
            <a:avLst/>
          </a:prstGeom>
        </p:spPr>
      </p:pic>
    </p:spTree>
    <p:extLst>
      <p:ext uri="{BB962C8B-B14F-4D97-AF65-F5344CB8AC3E}">
        <p14:creationId xmlns:p14="http://schemas.microsoft.com/office/powerpoint/2010/main" val="303035619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3484F8BD-15C6-4D86-8815-87E9D27D67E0}"/>
              </a:ext>
            </a:extLst>
          </p:cNvPr>
          <p:cNvSpPr>
            <a:spLocks noGrp="1"/>
          </p:cNvSpPr>
          <p:nvPr>
            <p:ph type="body" sz="quarter" idx="14" hasCustomPrompt="1"/>
          </p:nvPr>
        </p:nvSpPr>
        <p:spPr>
          <a:xfrm>
            <a:off x="406400" y="1177200"/>
            <a:ext cx="11376000" cy="4464000"/>
          </a:xfrm>
        </p:spPr>
        <p:txBody>
          <a:bodyPr/>
          <a:lstStyle>
            <a:lvl1pPr marL="0" indent="0">
              <a:spcBef>
                <a:spcPts val="1400"/>
              </a:spcBef>
              <a:buFontTx/>
              <a:buNone/>
              <a:defRPr sz="1800" b="1"/>
            </a:lvl1pPr>
            <a:lvl2pPr marL="0" indent="0">
              <a:spcBef>
                <a:spcPts val="1000"/>
              </a:spcBef>
              <a:buFontTx/>
              <a:buNone/>
              <a:defRPr sz="1800"/>
            </a:lvl2pPr>
            <a:lvl3pPr marL="177800" indent="-174625">
              <a:spcBef>
                <a:spcPts val="600"/>
              </a:spcBef>
              <a:buClr>
                <a:schemeClr val="accent1"/>
              </a:buClr>
              <a:buFont typeface="Wingdings" panose="05000000000000000000" pitchFamily="2" charset="2"/>
              <a:buChar char=""/>
              <a:defRPr/>
            </a:lvl3pPr>
            <a:lvl4pPr marL="444500" indent="-285750">
              <a:spcBef>
                <a:spcPts val="300"/>
              </a:spcBef>
              <a:buFont typeface="Arial" panose="020B0604020202020204" pitchFamily="34" charset="0"/>
              <a:buChar char="–"/>
              <a:defRPr sz="1600" b="0"/>
            </a:lvl4pPr>
            <a:lvl5pPr marL="723900" indent="-285750">
              <a:spcBef>
                <a:spcPts val="300"/>
              </a:spcBef>
              <a:buFont typeface="Arial" panose="020B0604020202020204" pitchFamily="34" charset="0"/>
              <a:buChar char="–"/>
              <a:defRPr sz="1600"/>
            </a:lvl5pPr>
          </a:lstStyle>
          <a:p>
            <a:pPr lvl="0"/>
            <a:r>
              <a:rPr kumimoji="1" lang="ja-JP" altLang="en-US" dirty="0"/>
              <a:t>見出し</a:t>
            </a:r>
            <a:r>
              <a:rPr kumimoji="1" lang="en-US" altLang="ja-JP" dirty="0"/>
              <a:t>1:</a:t>
            </a:r>
            <a:r>
              <a:rPr kumimoji="1" lang="ja-JP" altLang="en-US" dirty="0"/>
              <a:t>サブヘッドラインサブヘッドライン</a:t>
            </a:r>
          </a:p>
          <a:p>
            <a:pPr lvl="1"/>
            <a:r>
              <a:rPr kumimoji="1" lang="ja-JP" altLang="en-US" dirty="0"/>
              <a:t>見出し</a:t>
            </a:r>
            <a:r>
              <a:rPr kumimoji="1" lang="en-US" altLang="ja-JP" dirty="0"/>
              <a:t>2: </a:t>
            </a:r>
            <a:r>
              <a:rPr kumimoji="1" lang="ja-JP" altLang="en-US" dirty="0"/>
              <a:t>本文テキスト本文テキスト本文テキスト</a:t>
            </a:r>
          </a:p>
          <a:p>
            <a:pPr lvl="2"/>
            <a:r>
              <a:rPr kumimoji="1" lang="ja-JP" altLang="en-US" dirty="0"/>
              <a:t>見出し</a:t>
            </a:r>
            <a:r>
              <a:rPr kumimoji="1" lang="en-US" altLang="ja-JP" dirty="0"/>
              <a:t>3: </a:t>
            </a:r>
            <a:r>
              <a:rPr kumimoji="1" lang="ja-JP" altLang="en-US" dirty="0"/>
              <a:t>本文テキスト本文テキスト本文テキスト</a:t>
            </a:r>
          </a:p>
          <a:p>
            <a:pPr lvl="3"/>
            <a:r>
              <a:rPr kumimoji="1" lang="ja-JP" altLang="en-US" dirty="0"/>
              <a:t>見出し</a:t>
            </a:r>
            <a:r>
              <a:rPr kumimoji="1" lang="en-US" altLang="ja-JP" dirty="0"/>
              <a:t>4: </a:t>
            </a:r>
            <a:r>
              <a:rPr kumimoji="1" lang="ja-JP" altLang="en-US" dirty="0"/>
              <a:t>本文テキスト本文テキスト本文テキスト</a:t>
            </a:r>
          </a:p>
          <a:p>
            <a:pPr lvl="4"/>
            <a:r>
              <a:rPr kumimoji="1" lang="ja-JP" altLang="en-US" dirty="0"/>
              <a:t>見出し</a:t>
            </a:r>
            <a:r>
              <a:rPr kumimoji="1" lang="en-US" altLang="ja-JP" dirty="0"/>
              <a:t>5: </a:t>
            </a:r>
            <a:r>
              <a:rPr kumimoji="1" lang="ja-JP" altLang="en-US" dirty="0"/>
              <a:t>本文テキスト本文テキスト本文テキスト</a:t>
            </a:r>
          </a:p>
        </p:txBody>
      </p:sp>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40782808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72"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a:t>スライドタイトルスライドタイトルスライドタイトル</a:t>
            </a:r>
            <a:endParaRPr lang="en-US" noProof="0" dirty="0"/>
          </a:p>
        </p:txBody>
      </p:sp>
      <p:sp>
        <p:nvSpPr>
          <p:cNvPr id="5" name="フッター プレースホルダー 4">
            <a:extLst>
              <a:ext uri="{FF2B5EF4-FFF2-40B4-BE49-F238E27FC236}">
                <a16:creationId xmlns:a16="http://schemas.microsoft.com/office/drawing/2014/main" id="{31B038F2-FB38-432B-8AE2-E0B5A799DC4D}"/>
              </a:ext>
            </a:extLst>
          </p:cNvPr>
          <p:cNvSpPr>
            <a:spLocks noGrp="1"/>
          </p:cNvSpPr>
          <p:nvPr>
            <p:ph type="ftr" sz="quarter" idx="15"/>
          </p:nvPr>
        </p:nvSpPr>
        <p:spPr/>
        <p:txBody>
          <a:bodyPr/>
          <a:lstStyle/>
          <a:p>
            <a:endParaRPr kumimoji="1" lang="ja-JP" altLang="en-US" dirty="0"/>
          </a:p>
        </p:txBody>
      </p:sp>
      <p:sp>
        <p:nvSpPr>
          <p:cNvPr id="10" name="テキスト プレースホルダー 9">
            <a:extLst>
              <a:ext uri="{FF2B5EF4-FFF2-40B4-BE49-F238E27FC236}">
                <a16:creationId xmlns:a16="http://schemas.microsoft.com/office/drawing/2014/main" id="{819DA3A2-3882-4474-BE26-AB5D34B621D1}"/>
              </a:ext>
            </a:extLst>
          </p:cNvPr>
          <p:cNvSpPr>
            <a:spLocks noGrp="1"/>
          </p:cNvSpPr>
          <p:nvPr>
            <p:ph type="body" sz="quarter" idx="17" hasCustomPrompt="1"/>
          </p:nvPr>
        </p:nvSpPr>
        <p:spPr>
          <a:xfrm>
            <a:off x="407988" y="6046508"/>
            <a:ext cx="11376000" cy="154800"/>
          </a:xfrm>
        </p:spPr>
        <p:txBody>
          <a:bodyPr tIns="0" bIns="0" anchor="b" anchorCtr="0"/>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atin typeface="+mn-lt"/>
                <a:ea typeface="+mn-ea"/>
              </a:defRPr>
            </a:lvl1pPr>
            <a:lvl2pPr>
              <a:defRPr sz="1600">
                <a:latin typeface="+mn-lt"/>
                <a:ea typeface="+mn-ea"/>
              </a:defRPr>
            </a:lvl2pPr>
            <a:lvl3pPr>
              <a:defRPr sz="1600">
                <a:latin typeface="+mn-lt"/>
                <a:ea typeface="+mn-ea"/>
              </a:defRPr>
            </a:lvl3pPr>
            <a:lvl4pPr>
              <a:defRPr sz="1600">
                <a:latin typeface="+mn-lt"/>
                <a:ea typeface="+mn-ea"/>
              </a:defRPr>
            </a:lvl4pPr>
            <a:lvl5pPr>
              <a:defRPr sz="1600">
                <a:latin typeface="+mn-lt"/>
                <a:ea typeface="+mn-ea"/>
              </a:defRPr>
            </a:lvl5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出典元や注釈のテキスト出典元や注釈のテキスト</a:t>
            </a:r>
            <a:endParaRPr lang="en-US" altLang="ja-JP" noProof="0" dirty="0"/>
          </a:p>
        </p:txBody>
      </p:sp>
    </p:spTree>
    <p:extLst>
      <p:ext uri="{BB962C8B-B14F-4D97-AF65-F5344CB8AC3E}">
        <p14:creationId xmlns:p14="http://schemas.microsoft.com/office/powerpoint/2010/main" val="188814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1725699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16"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a:t>スライドタイトルスライドタイトルスライドタイトル</a:t>
            </a:r>
            <a:endParaRPr lang="en-US" noProof="0" dirty="0"/>
          </a:p>
        </p:txBody>
      </p:sp>
      <p:sp>
        <p:nvSpPr>
          <p:cNvPr id="8" name="Textplatzhalter 7"/>
          <p:cNvSpPr>
            <a:spLocks noGrp="1"/>
          </p:cNvSpPr>
          <p:nvPr>
            <p:ph type="body" sz="quarter" idx="13" hasCustomPrompt="1"/>
          </p:nvPr>
        </p:nvSpPr>
        <p:spPr bwMode="gray">
          <a:xfrm>
            <a:off x="406401" y="1177200"/>
            <a:ext cx="11377612"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baseline="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グラフタイトルグラフタイトルグラフタイトル</a:t>
            </a:r>
            <a:endParaRPr lang="en-US" altLang="ja-JP" noProof="0" dirty="0"/>
          </a:p>
        </p:txBody>
      </p:sp>
      <p:sp>
        <p:nvSpPr>
          <p:cNvPr id="9" name="Textplatzhalter 7"/>
          <p:cNvSpPr>
            <a:spLocks noGrp="1"/>
          </p:cNvSpPr>
          <p:nvPr>
            <p:ph type="body" sz="quarter" idx="14" hasCustomPrompt="1"/>
          </p:nvPr>
        </p:nvSpPr>
        <p:spPr bwMode="gray">
          <a:xfrm>
            <a:off x="406401" y="1598400"/>
            <a:ext cx="11377612" cy="246221"/>
          </a:xfrm>
        </p:spPr>
        <p:txBody>
          <a:bodyPr>
            <a:spAutoFit/>
          </a:bodyPr>
          <a:lstStyle>
            <a:lvl1pPr marL="0" indent="0">
              <a:spcBef>
                <a:spcPts val="0"/>
              </a:spcBef>
              <a:buNone/>
              <a:defRPr sz="1600" b="0"/>
            </a:lvl1pPr>
          </a:lstStyle>
          <a:p>
            <a:pPr lvl="0"/>
            <a:r>
              <a:rPr lang="en-US" noProof="0" dirty="0"/>
              <a:t>Placeholder for the value unit</a:t>
            </a:r>
          </a:p>
        </p:txBody>
      </p:sp>
      <p:sp>
        <p:nvSpPr>
          <p:cNvPr id="10" name="Diagrammplatzhalter 9"/>
          <p:cNvSpPr>
            <a:spLocks noGrp="1"/>
          </p:cNvSpPr>
          <p:nvPr>
            <p:ph type="chart" sz="quarter" idx="15" hasCustomPrompt="1"/>
          </p:nvPr>
        </p:nvSpPr>
        <p:spPr bwMode="gray">
          <a:xfrm>
            <a:off x="407988" y="1845248"/>
            <a:ext cx="11374437" cy="3816000"/>
          </a:xfrm>
        </p:spPr>
        <p:txBody>
          <a:bodyPr lIns="36000" tIns="36000"/>
          <a:lstStyle>
            <a:lvl1pPr marL="0" indent="0">
              <a:spcBef>
                <a:spcPts val="0"/>
              </a:spcBef>
              <a:buNone/>
              <a:defRPr sz="1400" b="0"/>
            </a:lvl1pPr>
          </a:lstStyle>
          <a:p>
            <a:r>
              <a:rPr lang="en-US" noProof="0" dirty="0"/>
              <a:t>Chart</a:t>
            </a:r>
          </a:p>
        </p:txBody>
      </p:sp>
      <p:sp>
        <p:nvSpPr>
          <p:cNvPr id="4" name="フッター プレースホルダー 3">
            <a:extLst>
              <a:ext uri="{FF2B5EF4-FFF2-40B4-BE49-F238E27FC236}">
                <a16:creationId xmlns:a16="http://schemas.microsoft.com/office/drawing/2014/main" id="{BCDCB285-C9EB-461D-9ED9-27932EBDA21F}"/>
              </a:ext>
            </a:extLst>
          </p:cNvPr>
          <p:cNvSpPr>
            <a:spLocks noGrp="1"/>
          </p:cNvSpPr>
          <p:nvPr>
            <p:ph type="ftr" sz="quarter" idx="16"/>
          </p:nvPr>
        </p:nvSpPr>
        <p:spPr/>
        <p:txBody>
          <a:bodyPr/>
          <a:lstStyle/>
          <a:p>
            <a:endParaRPr kumimoji="1" lang="ja-JP" altLang="en-US" dirty="0"/>
          </a:p>
        </p:txBody>
      </p:sp>
      <p:sp>
        <p:nvSpPr>
          <p:cNvPr id="11" name="テキスト プレースホルダー 9">
            <a:extLst>
              <a:ext uri="{FF2B5EF4-FFF2-40B4-BE49-F238E27FC236}">
                <a16:creationId xmlns:a16="http://schemas.microsoft.com/office/drawing/2014/main" id="{E1AD6FAE-39D3-443E-9F76-3DEEF2CF77CC}"/>
              </a:ext>
            </a:extLst>
          </p:cNvPr>
          <p:cNvSpPr>
            <a:spLocks noGrp="1"/>
          </p:cNvSpPr>
          <p:nvPr>
            <p:ph type="body" sz="quarter" idx="18" hasCustomPrompt="1"/>
          </p:nvPr>
        </p:nvSpPr>
        <p:spPr>
          <a:xfrm>
            <a:off x="407988" y="6046508"/>
            <a:ext cx="11376000" cy="154800"/>
          </a:xfrm>
        </p:spPr>
        <p:txBody>
          <a:bodyPr tIns="0" bIns="0" anchor="b" anchorCtr="0"/>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atin typeface="+mn-lt"/>
                <a:ea typeface="+mn-ea"/>
              </a:defRPr>
            </a:lvl1pPr>
            <a:lvl2pPr>
              <a:defRPr sz="1600">
                <a:latin typeface="+mn-lt"/>
                <a:ea typeface="+mn-ea"/>
              </a:defRPr>
            </a:lvl2pPr>
            <a:lvl3pPr>
              <a:defRPr sz="1600">
                <a:latin typeface="+mn-lt"/>
                <a:ea typeface="+mn-ea"/>
              </a:defRPr>
            </a:lvl3pPr>
            <a:lvl4pPr>
              <a:defRPr sz="1600">
                <a:latin typeface="+mn-lt"/>
                <a:ea typeface="+mn-ea"/>
              </a:defRPr>
            </a:lvl4pPr>
            <a:lvl5pPr>
              <a:defRPr sz="1600">
                <a:latin typeface="+mn-lt"/>
                <a:ea typeface="+mn-ea"/>
              </a:defRPr>
            </a:lvl5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出典元や注釈のテキスト出典元や注釈のテキスト</a:t>
            </a:r>
            <a:endParaRPr lang="en-US" altLang="ja-JP" noProof="0" dirty="0"/>
          </a:p>
        </p:txBody>
      </p:sp>
    </p:spTree>
    <p:extLst>
      <p:ext uri="{BB962C8B-B14F-4D97-AF65-F5344CB8AC3E}">
        <p14:creationId xmlns:p14="http://schemas.microsoft.com/office/powerpoint/2010/main" val="174869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つのコンテンツ">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3175471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40"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a:t>スライドタイトルスライドタイトルスライドタイトル</a:t>
            </a:r>
            <a:endParaRPr lang="en-US" noProof="0" dirty="0"/>
          </a:p>
        </p:txBody>
      </p:sp>
      <p:sp>
        <p:nvSpPr>
          <p:cNvPr id="8" name="Textplatzhalter 7"/>
          <p:cNvSpPr>
            <a:spLocks noGrp="1"/>
          </p:cNvSpPr>
          <p:nvPr>
            <p:ph type="body" sz="quarter" idx="13" hasCustomPrompt="1"/>
          </p:nvPr>
        </p:nvSpPr>
        <p:spPr bwMode="gray">
          <a:xfrm>
            <a:off x="406401"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グラフタイトルグラフタイトル</a:t>
            </a:r>
            <a:endParaRPr lang="en-US" altLang="ja-JP" noProof="0" dirty="0"/>
          </a:p>
        </p:txBody>
      </p:sp>
      <p:sp>
        <p:nvSpPr>
          <p:cNvPr id="9" name="Textplatzhalter 7"/>
          <p:cNvSpPr>
            <a:spLocks noGrp="1"/>
          </p:cNvSpPr>
          <p:nvPr>
            <p:ph type="body" sz="quarter" idx="14" hasCustomPrompt="1"/>
          </p:nvPr>
        </p:nvSpPr>
        <p:spPr bwMode="gray">
          <a:xfrm>
            <a:off x="406401" y="1490400"/>
            <a:ext cx="5544000" cy="246221"/>
          </a:xfrm>
        </p:spPr>
        <p:txBody>
          <a:bodyPr>
            <a:spAutoFit/>
          </a:bodyPr>
          <a:lstStyle>
            <a:lvl1pPr marL="0" indent="0">
              <a:spcBef>
                <a:spcPts val="0"/>
              </a:spcBef>
              <a:buNone/>
              <a:defRPr sz="1600" b="0"/>
            </a:lvl1pPr>
          </a:lstStyle>
          <a:p>
            <a:pPr lvl="0"/>
            <a:r>
              <a:rPr lang="en-US" noProof="0" dirty="0"/>
              <a:t>Placeholder for the value unit</a:t>
            </a:r>
          </a:p>
        </p:txBody>
      </p:sp>
      <p:sp>
        <p:nvSpPr>
          <p:cNvPr id="10" name="Diagrammplatzhalter 9"/>
          <p:cNvSpPr>
            <a:spLocks noGrp="1"/>
          </p:cNvSpPr>
          <p:nvPr>
            <p:ph type="chart" sz="quarter" idx="15" hasCustomPrompt="1"/>
          </p:nvPr>
        </p:nvSpPr>
        <p:spPr bwMode="gray">
          <a:xfrm>
            <a:off x="407989" y="1825200"/>
            <a:ext cx="5543550" cy="3816000"/>
          </a:xfrm>
        </p:spPr>
        <p:txBody>
          <a:bodyPr lIns="36000" tIns="36000"/>
          <a:lstStyle>
            <a:lvl1pPr marL="0" indent="0">
              <a:spcBef>
                <a:spcPts val="0"/>
              </a:spcBef>
              <a:buNone/>
              <a:defRPr sz="1400" b="0"/>
            </a:lvl1pPr>
          </a:lstStyle>
          <a:p>
            <a:r>
              <a:rPr lang="en-US" noProof="0" dirty="0"/>
              <a:t>Chart</a:t>
            </a:r>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グラフタイトルグラフタイトル</a:t>
            </a:r>
            <a:endParaRPr lang="en-US" altLang="ja-JP" noProof="0" dirty="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a:t>Placeholder for the value unit</a:t>
            </a:r>
          </a:p>
        </p:txBody>
      </p:sp>
      <p:sp>
        <p:nvSpPr>
          <p:cNvPr id="14" name="Diagrammplatzhalter 9"/>
          <p:cNvSpPr>
            <a:spLocks noGrp="1"/>
          </p:cNvSpPr>
          <p:nvPr>
            <p:ph type="chart" sz="quarter" idx="19" hasCustomPrompt="1"/>
          </p:nvPr>
        </p:nvSpPr>
        <p:spPr bwMode="gray">
          <a:xfrm>
            <a:off x="6239468" y="1825200"/>
            <a:ext cx="5543550" cy="3816000"/>
          </a:xfrm>
        </p:spPr>
        <p:txBody>
          <a:bodyPr lIns="36000" tIns="36000"/>
          <a:lstStyle>
            <a:lvl1pPr marL="0" indent="0">
              <a:spcBef>
                <a:spcPts val="0"/>
              </a:spcBef>
              <a:buNone/>
              <a:defRPr sz="1400" b="0"/>
            </a:lvl1pPr>
          </a:lstStyle>
          <a:p>
            <a:r>
              <a:rPr lang="en-US" noProof="0" dirty="0"/>
              <a:t>Chart</a:t>
            </a:r>
          </a:p>
        </p:txBody>
      </p:sp>
      <p:sp>
        <p:nvSpPr>
          <p:cNvPr id="4" name="フッター プレースホルダー 3">
            <a:extLst>
              <a:ext uri="{FF2B5EF4-FFF2-40B4-BE49-F238E27FC236}">
                <a16:creationId xmlns:a16="http://schemas.microsoft.com/office/drawing/2014/main" id="{90EA3CC3-5241-4019-878C-7E7823F2C2AE}"/>
              </a:ext>
            </a:extLst>
          </p:cNvPr>
          <p:cNvSpPr>
            <a:spLocks noGrp="1"/>
          </p:cNvSpPr>
          <p:nvPr>
            <p:ph type="ftr" sz="quarter" idx="20"/>
          </p:nvPr>
        </p:nvSpPr>
        <p:spPr/>
        <p:txBody>
          <a:bodyPr/>
          <a:lstStyle/>
          <a:p>
            <a:endParaRPr kumimoji="1" lang="ja-JP" altLang="en-US" dirty="0"/>
          </a:p>
        </p:txBody>
      </p:sp>
      <p:sp>
        <p:nvSpPr>
          <p:cNvPr id="16" name="テキスト プレースホルダー 9">
            <a:extLst>
              <a:ext uri="{FF2B5EF4-FFF2-40B4-BE49-F238E27FC236}">
                <a16:creationId xmlns:a16="http://schemas.microsoft.com/office/drawing/2014/main" id="{E0DF7C50-2A1C-4149-B79E-1365A33041FA}"/>
              </a:ext>
            </a:extLst>
          </p:cNvPr>
          <p:cNvSpPr>
            <a:spLocks noGrp="1"/>
          </p:cNvSpPr>
          <p:nvPr>
            <p:ph type="body" sz="quarter" idx="22" hasCustomPrompt="1"/>
          </p:nvPr>
        </p:nvSpPr>
        <p:spPr>
          <a:xfrm>
            <a:off x="407988" y="6046508"/>
            <a:ext cx="5544000" cy="154800"/>
          </a:xfrm>
        </p:spPr>
        <p:txBody>
          <a:bodyPr tIns="0" bIns="0" anchor="b" anchorCtr="0"/>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atin typeface="+mn-lt"/>
                <a:ea typeface="+mn-ea"/>
              </a:defRPr>
            </a:lvl1pPr>
            <a:lvl2pPr>
              <a:defRPr sz="1600">
                <a:latin typeface="+mn-lt"/>
                <a:ea typeface="+mn-ea"/>
              </a:defRPr>
            </a:lvl2pPr>
            <a:lvl3pPr>
              <a:defRPr sz="1600">
                <a:latin typeface="+mn-lt"/>
                <a:ea typeface="+mn-ea"/>
              </a:defRPr>
            </a:lvl3pPr>
            <a:lvl4pPr>
              <a:defRPr sz="1600">
                <a:latin typeface="+mn-lt"/>
                <a:ea typeface="+mn-ea"/>
              </a:defRPr>
            </a:lvl4pPr>
            <a:lvl5pPr>
              <a:defRPr sz="1600">
                <a:latin typeface="+mn-lt"/>
                <a:ea typeface="+mn-ea"/>
              </a:defRPr>
            </a:lvl5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出典元や注釈のテキスト出典元や注釈のテキスト</a:t>
            </a:r>
            <a:endParaRPr lang="en-US" altLang="ja-JP" noProof="0" dirty="0"/>
          </a:p>
        </p:txBody>
      </p:sp>
      <p:sp>
        <p:nvSpPr>
          <p:cNvPr id="18" name="テキスト プレースホルダー 9">
            <a:extLst>
              <a:ext uri="{FF2B5EF4-FFF2-40B4-BE49-F238E27FC236}">
                <a16:creationId xmlns:a16="http://schemas.microsoft.com/office/drawing/2014/main" id="{D5A3D8F1-BD12-4715-9EF6-6B6904E46928}"/>
              </a:ext>
            </a:extLst>
          </p:cNvPr>
          <p:cNvSpPr>
            <a:spLocks noGrp="1"/>
          </p:cNvSpPr>
          <p:nvPr>
            <p:ph type="body" sz="quarter" idx="23" hasCustomPrompt="1"/>
          </p:nvPr>
        </p:nvSpPr>
        <p:spPr>
          <a:xfrm>
            <a:off x="6239018" y="6046508"/>
            <a:ext cx="5544000" cy="154800"/>
          </a:xfrm>
        </p:spPr>
        <p:txBody>
          <a:bodyPr tIns="0" bIns="0" anchor="b" anchorCtr="0"/>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atin typeface="+mn-lt"/>
                <a:ea typeface="+mn-ea"/>
              </a:defRPr>
            </a:lvl1pPr>
            <a:lvl2pPr>
              <a:defRPr sz="1600">
                <a:latin typeface="+mn-lt"/>
                <a:ea typeface="+mn-ea"/>
              </a:defRPr>
            </a:lvl2pPr>
            <a:lvl3pPr>
              <a:defRPr sz="1600">
                <a:latin typeface="+mn-lt"/>
                <a:ea typeface="+mn-ea"/>
              </a:defRPr>
            </a:lvl3pPr>
            <a:lvl4pPr>
              <a:defRPr sz="1600">
                <a:latin typeface="+mn-lt"/>
                <a:ea typeface="+mn-ea"/>
              </a:defRPr>
            </a:lvl4pPr>
            <a:lvl5pPr>
              <a:defRPr sz="1600">
                <a:latin typeface="+mn-lt"/>
                <a:ea typeface="+mn-ea"/>
              </a:defRPr>
            </a:lvl5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出典元や注釈のテキスト出典元や注釈のテキスト</a:t>
            </a:r>
            <a:endParaRPr lang="en-US" altLang="ja-JP" noProof="0" dirty="0"/>
          </a:p>
        </p:txBody>
      </p:sp>
    </p:spTree>
    <p:extLst>
      <p:ext uri="{BB962C8B-B14F-4D97-AF65-F5344CB8AC3E}">
        <p14:creationId xmlns:p14="http://schemas.microsoft.com/office/powerpoint/2010/main" val="1673933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28601671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66"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グラフタイトルグラフタイトル</a:t>
            </a:r>
            <a:endParaRPr lang="en-US" altLang="ja-JP" noProof="0" dirty="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a:t>Placeholder for the value unit</a:t>
            </a:r>
          </a:p>
        </p:txBody>
      </p:sp>
      <p:sp>
        <p:nvSpPr>
          <p:cNvPr id="14" name="Diagrammplatzhalter 9"/>
          <p:cNvSpPr>
            <a:spLocks noGrp="1"/>
          </p:cNvSpPr>
          <p:nvPr>
            <p:ph type="chart" sz="quarter" idx="19" hasCustomPrompt="1"/>
          </p:nvPr>
        </p:nvSpPr>
        <p:spPr bwMode="gray">
          <a:xfrm>
            <a:off x="6239468" y="1825200"/>
            <a:ext cx="5543550" cy="3816350"/>
          </a:xfrm>
        </p:spPr>
        <p:txBody>
          <a:bodyPr lIns="36000" tIns="36000"/>
          <a:lstStyle>
            <a:lvl1pPr marL="0" indent="0">
              <a:spcBef>
                <a:spcPts val="0"/>
              </a:spcBef>
              <a:buNone/>
              <a:defRPr sz="1400" b="0"/>
            </a:lvl1pPr>
          </a:lstStyle>
          <a:p>
            <a:r>
              <a:rPr lang="en-US" noProof="0" dirty="0"/>
              <a:t>Chart</a:t>
            </a:r>
          </a:p>
        </p:txBody>
      </p:sp>
      <p:sp>
        <p:nvSpPr>
          <p:cNvPr id="5" name="テキスト プレースホルダー 4">
            <a:extLst>
              <a:ext uri="{FF2B5EF4-FFF2-40B4-BE49-F238E27FC236}">
                <a16:creationId xmlns:a16="http://schemas.microsoft.com/office/drawing/2014/main" id="{8DBFF749-6017-462D-987F-7598F4D536EA}"/>
              </a:ext>
            </a:extLst>
          </p:cNvPr>
          <p:cNvSpPr>
            <a:spLocks noGrp="1"/>
          </p:cNvSpPr>
          <p:nvPr>
            <p:ph type="body" sz="quarter" idx="20" hasCustomPrompt="1"/>
          </p:nvPr>
        </p:nvSpPr>
        <p:spPr>
          <a:xfrm>
            <a:off x="414685" y="1177200"/>
            <a:ext cx="5544000" cy="4464000"/>
          </a:xfrm>
        </p:spPr>
        <p:txBody>
          <a:bodyPr/>
          <a:lstStyle>
            <a:lvl1pPr marL="0" indent="0">
              <a:buNone/>
              <a:defRPr sz="1800" b="1"/>
            </a:lvl1pPr>
            <a:lvl2pPr marL="0" indent="0">
              <a:spcBef>
                <a:spcPts val="1000"/>
              </a:spcBef>
              <a:buNone/>
              <a:defRPr sz="1800"/>
            </a:lvl2pPr>
            <a:lvl3pPr marL="271463" indent="-271463">
              <a:spcBef>
                <a:spcPts val="1000"/>
              </a:spcBef>
              <a:buClr>
                <a:schemeClr val="accent1"/>
              </a:buClr>
              <a:buFont typeface="Wingdings" panose="05000000000000000000" pitchFamily="2" charset="2"/>
              <a:buChar char=""/>
              <a:defRPr/>
            </a:lvl3pPr>
            <a:lvl4pPr marL="444500" indent="-285750">
              <a:spcBef>
                <a:spcPts val="300"/>
              </a:spcBef>
              <a:buFont typeface="Arial" panose="020B0604020202020204" pitchFamily="34" charset="0"/>
              <a:buChar char="–"/>
              <a:defRPr sz="1600" b="0"/>
            </a:lvl4pPr>
            <a:lvl5pPr marL="723900" indent="-285750">
              <a:spcBef>
                <a:spcPts val="300"/>
              </a:spcBef>
              <a:buFont typeface="Arial" panose="020B0604020202020204" pitchFamily="34" charset="0"/>
              <a:buChar char="–"/>
              <a:defRPr sz="1600" b="0"/>
            </a:lvl5pPr>
          </a:lstStyle>
          <a:p>
            <a:pPr lvl="0"/>
            <a:r>
              <a:rPr kumimoji="1" lang="ja-JP" altLang="en-US" dirty="0"/>
              <a:t>見出し</a:t>
            </a:r>
            <a:r>
              <a:rPr kumimoji="1" lang="en-US" altLang="ja-JP" dirty="0"/>
              <a:t>1:</a:t>
            </a:r>
            <a:r>
              <a:rPr kumimoji="1" lang="ja-JP" altLang="en-US" dirty="0"/>
              <a:t>サブヘッドライン</a:t>
            </a:r>
          </a:p>
          <a:p>
            <a:pPr lvl="1"/>
            <a:r>
              <a:rPr kumimoji="1" lang="ja-JP" altLang="en-US" dirty="0"/>
              <a:t>見出し</a:t>
            </a:r>
            <a:r>
              <a:rPr kumimoji="1" lang="en-US" altLang="ja-JP" dirty="0"/>
              <a:t>2: </a:t>
            </a:r>
            <a:r>
              <a:rPr kumimoji="1" lang="ja-JP" altLang="en-US" dirty="0"/>
              <a:t>本文テキスト本文テキスト本文テキスト</a:t>
            </a:r>
          </a:p>
          <a:p>
            <a:pPr lvl="2"/>
            <a:r>
              <a:rPr kumimoji="1" lang="ja-JP" altLang="en-US" dirty="0"/>
              <a:t>見出し</a:t>
            </a:r>
            <a:r>
              <a:rPr kumimoji="1" lang="en-US" altLang="ja-JP" dirty="0"/>
              <a:t>3: </a:t>
            </a:r>
            <a:r>
              <a:rPr kumimoji="1" lang="ja-JP" altLang="en-US" dirty="0"/>
              <a:t>本文テキスト本文テキスト本文テキスト</a:t>
            </a:r>
          </a:p>
          <a:p>
            <a:pPr lvl="3"/>
            <a:r>
              <a:rPr kumimoji="1" lang="ja-JP" altLang="en-US" dirty="0"/>
              <a:t>見出し</a:t>
            </a:r>
            <a:r>
              <a:rPr kumimoji="1" lang="en-US" altLang="ja-JP" dirty="0"/>
              <a:t>4: </a:t>
            </a:r>
            <a:r>
              <a:rPr kumimoji="1" lang="ja-JP" altLang="en-US" dirty="0"/>
              <a:t>本文テキスト本文テキスト本文テキスト</a:t>
            </a:r>
          </a:p>
          <a:p>
            <a:pPr lvl="4"/>
            <a:r>
              <a:rPr kumimoji="1" lang="ja-JP" altLang="en-US" dirty="0"/>
              <a:t>見出し</a:t>
            </a:r>
            <a:r>
              <a:rPr kumimoji="1" lang="en-US" altLang="ja-JP" dirty="0"/>
              <a:t>5: </a:t>
            </a:r>
            <a:r>
              <a:rPr kumimoji="1" lang="ja-JP" altLang="en-US" dirty="0"/>
              <a:t>本文テキスト本文テキスト本文テキスト</a:t>
            </a:r>
          </a:p>
        </p:txBody>
      </p:sp>
      <p:sp>
        <p:nvSpPr>
          <p:cNvPr id="7" name="フッター プレースホルダー 6">
            <a:extLst>
              <a:ext uri="{FF2B5EF4-FFF2-40B4-BE49-F238E27FC236}">
                <a16:creationId xmlns:a16="http://schemas.microsoft.com/office/drawing/2014/main" id="{387BA4CE-5304-4B37-A89D-8DA056CDCBDB}"/>
              </a:ext>
            </a:extLst>
          </p:cNvPr>
          <p:cNvSpPr>
            <a:spLocks noGrp="1"/>
          </p:cNvSpPr>
          <p:nvPr>
            <p:ph type="ftr" sz="quarter" idx="21"/>
          </p:nvPr>
        </p:nvSpPr>
        <p:spPr/>
        <p:txBody>
          <a:bodyPr/>
          <a:lstStyle/>
          <a:p>
            <a:endParaRPr kumimoji="1" lang="ja-JP" altLang="en-US" dirty="0"/>
          </a:p>
        </p:txBody>
      </p:sp>
      <p:sp>
        <p:nvSpPr>
          <p:cNvPr id="16" name="テキスト プレースホルダー 9">
            <a:extLst>
              <a:ext uri="{FF2B5EF4-FFF2-40B4-BE49-F238E27FC236}">
                <a16:creationId xmlns:a16="http://schemas.microsoft.com/office/drawing/2014/main" id="{1788AE74-1D0F-4640-A756-C1A113FADA00}"/>
              </a:ext>
            </a:extLst>
          </p:cNvPr>
          <p:cNvSpPr>
            <a:spLocks noGrp="1"/>
          </p:cNvSpPr>
          <p:nvPr>
            <p:ph type="body" sz="quarter" idx="23" hasCustomPrompt="1"/>
          </p:nvPr>
        </p:nvSpPr>
        <p:spPr>
          <a:xfrm>
            <a:off x="407988" y="6046508"/>
            <a:ext cx="11376000" cy="154800"/>
          </a:xfrm>
        </p:spPr>
        <p:txBody>
          <a:bodyPr tIns="0" bIns="0" anchor="b" anchorCtr="0"/>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atin typeface="+mn-lt"/>
                <a:ea typeface="+mn-ea"/>
              </a:defRPr>
            </a:lvl1pPr>
            <a:lvl2pPr>
              <a:defRPr sz="1600">
                <a:latin typeface="+mn-lt"/>
                <a:ea typeface="+mn-ea"/>
              </a:defRPr>
            </a:lvl2pPr>
            <a:lvl3pPr>
              <a:defRPr sz="1600">
                <a:latin typeface="+mn-lt"/>
                <a:ea typeface="+mn-ea"/>
              </a:defRPr>
            </a:lvl3pPr>
            <a:lvl4pPr>
              <a:defRPr sz="1600">
                <a:latin typeface="+mn-lt"/>
                <a:ea typeface="+mn-ea"/>
              </a:defRPr>
            </a:lvl4pPr>
            <a:lvl5pPr>
              <a:defRPr sz="1600">
                <a:latin typeface="+mn-lt"/>
                <a:ea typeface="+mn-ea"/>
              </a:defRPr>
            </a:lvl5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出典元や注釈のテキスト出典元や注釈のテキスト</a:t>
            </a:r>
            <a:endParaRPr lang="en-US" altLang="ja-JP" noProof="0" dirty="0"/>
          </a:p>
        </p:txBody>
      </p:sp>
    </p:spTree>
    <p:extLst>
      <p:ext uri="{BB962C8B-B14F-4D97-AF65-F5344CB8AC3E}">
        <p14:creationId xmlns:p14="http://schemas.microsoft.com/office/powerpoint/2010/main" val="45778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テキスト">
    <p:spTree>
      <p:nvGrpSpPr>
        <p:cNvPr id="1" name=""/>
        <p:cNvGrpSpPr/>
        <p:nvPr/>
      </p:nvGrpSpPr>
      <p:grpSpPr>
        <a:xfrm>
          <a:off x="0" y="0"/>
          <a:ext cx="0" cy="0"/>
          <a:chOff x="0" y="0"/>
          <a:chExt cx="0" cy="0"/>
        </a:xfrm>
      </p:grpSpPr>
      <p:sp>
        <p:nvSpPr>
          <p:cNvPr id="10" name="テキスト プレースホルダー 4">
            <a:extLst>
              <a:ext uri="{FF2B5EF4-FFF2-40B4-BE49-F238E27FC236}">
                <a16:creationId xmlns:a16="http://schemas.microsoft.com/office/drawing/2014/main" id="{B7AD2DC8-1423-42C5-A549-047A65B35F8A}"/>
              </a:ext>
            </a:extLst>
          </p:cNvPr>
          <p:cNvSpPr>
            <a:spLocks noGrp="1"/>
          </p:cNvSpPr>
          <p:nvPr>
            <p:ph type="body" sz="quarter" idx="20" hasCustomPrompt="1"/>
          </p:nvPr>
        </p:nvSpPr>
        <p:spPr>
          <a:xfrm>
            <a:off x="6237430" y="1177200"/>
            <a:ext cx="5544000" cy="4464000"/>
          </a:xfrm>
        </p:spPr>
        <p:txBody>
          <a:bodyPr/>
          <a:lstStyle>
            <a:lvl1pPr marL="0" indent="0">
              <a:buNone/>
              <a:defRPr sz="1800" b="1"/>
            </a:lvl1pPr>
            <a:lvl2pPr marL="0" indent="0">
              <a:spcBef>
                <a:spcPts val="1000"/>
              </a:spcBef>
              <a:buNone/>
              <a:defRPr sz="1800"/>
            </a:lvl2pPr>
            <a:lvl3pPr marL="271463" indent="-271463">
              <a:spcBef>
                <a:spcPts val="1000"/>
              </a:spcBef>
              <a:buClr>
                <a:schemeClr val="accent1"/>
              </a:buClr>
              <a:buFont typeface="Wingdings" panose="05000000000000000000" pitchFamily="2" charset="2"/>
              <a:buChar char=""/>
              <a:defRPr/>
            </a:lvl3pPr>
            <a:lvl4pPr marL="444500" indent="-285750">
              <a:spcBef>
                <a:spcPts val="300"/>
              </a:spcBef>
              <a:buFont typeface="Arial" panose="020B0604020202020204" pitchFamily="34" charset="0"/>
              <a:buChar char="–"/>
              <a:defRPr sz="1600" b="0"/>
            </a:lvl4pPr>
            <a:lvl5pPr marL="723900" indent="-285750">
              <a:spcBef>
                <a:spcPts val="300"/>
              </a:spcBef>
              <a:buFont typeface="Arial" panose="020B0604020202020204" pitchFamily="34" charset="0"/>
              <a:buChar char="–"/>
              <a:defRPr sz="1600" b="0"/>
            </a:lvl5pPr>
          </a:lstStyle>
          <a:p>
            <a:pPr lvl="0"/>
            <a:r>
              <a:rPr kumimoji="1" lang="ja-JP" altLang="en-US" dirty="0"/>
              <a:t>見出し</a:t>
            </a:r>
            <a:r>
              <a:rPr kumimoji="1" lang="en-US" altLang="ja-JP" dirty="0"/>
              <a:t>1:</a:t>
            </a:r>
            <a:r>
              <a:rPr kumimoji="1" lang="ja-JP" altLang="en-US" dirty="0"/>
              <a:t>サブヘッドライン</a:t>
            </a:r>
          </a:p>
          <a:p>
            <a:pPr lvl="1"/>
            <a:r>
              <a:rPr kumimoji="1" lang="ja-JP" altLang="en-US" dirty="0"/>
              <a:t>見出し</a:t>
            </a:r>
            <a:r>
              <a:rPr kumimoji="1" lang="en-US" altLang="ja-JP" dirty="0"/>
              <a:t>2: </a:t>
            </a:r>
            <a:r>
              <a:rPr kumimoji="1" lang="ja-JP" altLang="en-US" dirty="0"/>
              <a:t>本文テキスト本文テキスト本文テキスト</a:t>
            </a:r>
          </a:p>
          <a:p>
            <a:pPr lvl="2"/>
            <a:r>
              <a:rPr kumimoji="1" lang="ja-JP" altLang="en-US" dirty="0"/>
              <a:t>見出し</a:t>
            </a:r>
            <a:r>
              <a:rPr kumimoji="1" lang="en-US" altLang="ja-JP" dirty="0"/>
              <a:t>3: </a:t>
            </a:r>
            <a:r>
              <a:rPr kumimoji="1" lang="ja-JP" altLang="en-US" dirty="0"/>
              <a:t>本文テキスト本文テキスト本文テキスト</a:t>
            </a:r>
          </a:p>
          <a:p>
            <a:pPr lvl="3"/>
            <a:r>
              <a:rPr kumimoji="1" lang="ja-JP" altLang="en-US" dirty="0"/>
              <a:t>見出し</a:t>
            </a:r>
            <a:r>
              <a:rPr kumimoji="1" lang="en-US" altLang="ja-JP" dirty="0"/>
              <a:t>4: </a:t>
            </a:r>
            <a:r>
              <a:rPr kumimoji="1" lang="ja-JP" altLang="en-US" dirty="0"/>
              <a:t>本文テキスト本文テキスト本文テキスト</a:t>
            </a:r>
          </a:p>
          <a:p>
            <a:pPr lvl="4"/>
            <a:r>
              <a:rPr kumimoji="1" lang="ja-JP" altLang="en-US" dirty="0"/>
              <a:t>見出し</a:t>
            </a:r>
            <a:r>
              <a:rPr kumimoji="1" lang="en-US" altLang="ja-JP" dirty="0"/>
              <a:t>5: </a:t>
            </a:r>
            <a:r>
              <a:rPr kumimoji="1" lang="ja-JP" altLang="en-US" dirty="0"/>
              <a:t>本文テキスト本文テキスト本文テキスト</a:t>
            </a:r>
          </a:p>
        </p:txBody>
      </p:sp>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30422851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89"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407193"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グラフタイトルグラフタイトルグラフタイトル</a:t>
            </a:r>
            <a:endParaRPr lang="en-US" altLang="ja-JP" noProof="0" dirty="0"/>
          </a:p>
        </p:txBody>
      </p:sp>
      <p:sp>
        <p:nvSpPr>
          <p:cNvPr id="13" name="Textplatzhalter 7"/>
          <p:cNvSpPr>
            <a:spLocks noGrp="1"/>
          </p:cNvSpPr>
          <p:nvPr>
            <p:ph type="body" sz="quarter" idx="18" hasCustomPrompt="1"/>
          </p:nvPr>
        </p:nvSpPr>
        <p:spPr bwMode="gray">
          <a:xfrm>
            <a:off x="407193" y="1490400"/>
            <a:ext cx="5544000" cy="246221"/>
          </a:xfrm>
        </p:spPr>
        <p:txBody>
          <a:bodyPr>
            <a:spAutoFit/>
          </a:bodyPr>
          <a:lstStyle>
            <a:lvl1pPr marL="0" indent="0">
              <a:spcBef>
                <a:spcPts val="0"/>
              </a:spcBef>
              <a:buNone/>
              <a:defRPr sz="1600" b="0"/>
            </a:lvl1pPr>
          </a:lstStyle>
          <a:p>
            <a:pPr lvl="0"/>
            <a:r>
              <a:rPr lang="en-US" noProof="0" dirty="0"/>
              <a:t>Placeholder for the value unit</a:t>
            </a:r>
          </a:p>
        </p:txBody>
      </p:sp>
      <p:sp>
        <p:nvSpPr>
          <p:cNvPr id="14" name="Diagrammplatzhalter 9"/>
          <p:cNvSpPr>
            <a:spLocks noGrp="1"/>
          </p:cNvSpPr>
          <p:nvPr>
            <p:ph type="chart" sz="quarter" idx="19" hasCustomPrompt="1"/>
          </p:nvPr>
        </p:nvSpPr>
        <p:spPr bwMode="gray">
          <a:xfrm>
            <a:off x="407193" y="1825200"/>
            <a:ext cx="5543550" cy="3816000"/>
          </a:xfrm>
        </p:spPr>
        <p:txBody>
          <a:bodyPr lIns="36000" tIns="36000"/>
          <a:lstStyle>
            <a:lvl1pPr marL="0" indent="0">
              <a:spcBef>
                <a:spcPts val="0"/>
              </a:spcBef>
              <a:buNone/>
              <a:defRPr sz="1400" b="0"/>
            </a:lvl1pPr>
          </a:lstStyle>
          <a:p>
            <a:r>
              <a:rPr lang="en-US" noProof="0" dirty="0"/>
              <a:t>Chart</a:t>
            </a:r>
          </a:p>
        </p:txBody>
      </p:sp>
      <p:sp>
        <p:nvSpPr>
          <p:cNvPr id="4" name="フッター プレースホルダー 3">
            <a:extLst>
              <a:ext uri="{FF2B5EF4-FFF2-40B4-BE49-F238E27FC236}">
                <a16:creationId xmlns:a16="http://schemas.microsoft.com/office/drawing/2014/main" id="{064A9D41-5701-40EB-BBF8-0E9C99ECBE70}"/>
              </a:ext>
            </a:extLst>
          </p:cNvPr>
          <p:cNvSpPr>
            <a:spLocks noGrp="1"/>
          </p:cNvSpPr>
          <p:nvPr>
            <p:ph type="ftr" sz="quarter" idx="21"/>
          </p:nvPr>
        </p:nvSpPr>
        <p:spPr/>
        <p:txBody>
          <a:bodyPr/>
          <a:lstStyle/>
          <a:p>
            <a:endParaRPr kumimoji="1" lang="ja-JP" altLang="en-US" dirty="0"/>
          </a:p>
        </p:txBody>
      </p:sp>
      <p:sp>
        <p:nvSpPr>
          <p:cNvPr id="16" name="テキスト プレースホルダー 9">
            <a:extLst>
              <a:ext uri="{FF2B5EF4-FFF2-40B4-BE49-F238E27FC236}">
                <a16:creationId xmlns:a16="http://schemas.microsoft.com/office/drawing/2014/main" id="{D4E26F9B-CB64-4716-BD14-2522DF6C1D9D}"/>
              </a:ext>
            </a:extLst>
          </p:cNvPr>
          <p:cNvSpPr>
            <a:spLocks noGrp="1"/>
          </p:cNvSpPr>
          <p:nvPr>
            <p:ph type="body" sz="quarter" idx="23" hasCustomPrompt="1"/>
          </p:nvPr>
        </p:nvSpPr>
        <p:spPr>
          <a:xfrm>
            <a:off x="407988" y="6046508"/>
            <a:ext cx="11376000" cy="154800"/>
          </a:xfrm>
        </p:spPr>
        <p:txBody>
          <a:bodyPr tIns="0" bIns="0" anchor="b" anchorCtr="0"/>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atin typeface="+mn-lt"/>
                <a:ea typeface="+mn-ea"/>
              </a:defRPr>
            </a:lvl1pPr>
            <a:lvl2pPr>
              <a:defRPr sz="1600">
                <a:latin typeface="+mn-lt"/>
                <a:ea typeface="+mn-ea"/>
              </a:defRPr>
            </a:lvl2pPr>
            <a:lvl3pPr>
              <a:defRPr sz="1600">
                <a:latin typeface="+mn-lt"/>
                <a:ea typeface="+mn-ea"/>
              </a:defRPr>
            </a:lvl3pPr>
            <a:lvl4pPr>
              <a:defRPr sz="1600">
                <a:latin typeface="+mn-lt"/>
                <a:ea typeface="+mn-ea"/>
              </a:defRPr>
            </a:lvl4pPr>
            <a:lvl5pPr>
              <a:defRPr sz="1600">
                <a:latin typeface="+mn-lt"/>
                <a:ea typeface="+mn-ea"/>
              </a:defRPr>
            </a:lvl5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a:t>出典元や注釈のテキスト出典元や注釈のテキスト</a:t>
            </a:r>
            <a:endParaRPr lang="en-US" altLang="ja-JP" noProof="0" dirty="0"/>
          </a:p>
        </p:txBody>
      </p:sp>
    </p:spTree>
    <p:extLst>
      <p:ext uri="{BB962C8B-B14F-4D97-AF65-F5344CB8AC3E}">
        <p14:creationId xmlns:p14="http://schemas.microsoft.com/office/powerpoint/2010/main" val="72315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ja-JP" altLang="en-US" noProof="0" dirty="0"/>
              <a:t>スライドタイトルスライドタイトルスライドタイトル</a:t>
            </a:r>
            <a:endParaRPr lang="en-US" noProof="0" dirty="0"/>
          </a:p>
        </p:txBody>
      </p:sp>
      <p:sp>
        <p:nvSpPr>
          <p:cNvPr id="3" name="フッター プレースホルダー 2">
            <a:extLst>
              <a:ext uri="{FF2B5EF4-FFF2-40B4-BE49-F238E27FC236}">
                <a16:creationId xmlns:a16="http://schemas.microsoft.com/office/drawing/2014/main" id="{21EA325E-29E4-458E-8798-D4F1E12932F4}"/>
              </a:ext>
            </a:extLst>
          </p:cNvPr>
          <p:cNvSpPr>
            <a:spLocks noGrp="1"/>
          </p:cNvSpPr>
          <p:nvPr>
            <p:ph type="ftr" sz="quarter" idx="10"/>
          </p:nvPr>
        </p:nvSpPr>
        <p:spPr/>
        <p:txBody>
          <a:bodyPr/>
          <a:lstStyle/>
          <a:p>
            <a:endParaRPr kumimoji="1" lang="ja-JP" altLang="en-US" dirty="0"/>
          </a:p>
        </p:txBody>
      </p:sp>
    </p:spTree>
    <p:extLst>
      <p:ext uri="{BB962C8B-B14F-4D97-AF65-F5344CB8AC3E}">
        <p14:creationId xmlns:p14="http://schemas.microsoft.com/office/powerpoint/2010/main" val="300566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07193" y="404664"/>
            <a:ext cx="11375825" cy="387798"/>
          </a:xfrm>
          <a:prstGeom prst="rect">
            <a:avLst/>
          </a:prstGeom>
        </p:spPr>
        <p:txBody>
          <a:bodyPr vert="horz" wrap="square" lIns="0" tIns="0" rIns="0" bIns="0" rtlCol="0" anchor="b" anchorCtr="0">
            <a:spAutoFit/>
          </a:bodyPr>
          <a:lstStyle/>
          <a:p>
            <a:r>
              <a:rPr lang="ja-JP" altLang="en-US" noProof="0" dirty="0"/>
              <a:t>スライドタイトルスライドタイトルスライドタイトル</a:t>
            </a:r>
            <a:endParaRPr lang="en-US" noProof="0" dirty="0"/>
          </a:p>
        </p:txBody>
      </p:sp>
      <p:sp>
        <p:nvSpPr>
          <p:cNvPr id="3" name="Textplatzhalter 2"/>
          <p:cNvSpPr>
            <a:spLocks noGrp="1"/>
          </p:cNvSpPr>
          <p:nvPr>
            <p:ph type="body" idx="1"/>
          </p:nvPr>
        </p:nvSpPr>
        <p:spPr bwMode="gray">
          <a:xfrm>
            <a:off x="407193" y="1177209"/>
            <a:ext cx="11375030" cy="4751387"/>
          </a:xfrm>
          <a:prstGeom prst="rect">
            <a:avLst/>
          </a:prstGeom>
        </p:spPr>
        <p:txBody>
          <a:bodyPr vert="horz" lIns="90000" tIns="46800" rIns="90000" bIns="46800" rtlCol="0">
            <a:noAutofit/>
          </a:bodyPr>
          <a:lstStyle/>
          <a:p>
            <a:pPr lvl="0"/>
            <a:r>
              <a:rPr lang="ja-JP" altLang="en-US" dirty="0"/>
              <a:t>見出し</a:t>
            </a:r>
            <a:r>
              <a:rPr lang="en-US" altLang="ja-JP" dirty="0"/>
              <a:t>1:</a:t>
            </a:r>
            <a:r>
              <a:rPr lang="ja-JP" altLang="en-US" dirty="0"/>
              <a:t>サブヘッドライン</a:t>
            </a:r>
            <a:endParaRPr lang="en-US" altLang="ja-JP" dirty="0"/>
          </a:p>
          <a:p>
            <a:pPr lvl="1"/>
            <a:r>
              <a:rPr lang="ja-JP" altLang="en-US" dirty="0"/>
              <a:t>見出し</a:t>
            </a:r>
            <a:r>
              <a:rPr lang="en-US" altLang="ja-JP" dirty="0"/>
              <a:t>2: </a:t>
            </a:r>
            <a:r>
              <a:rPr lang="ja-JP" altLang="en-US" dirty="0"/>
              <a:t>本文テキスト本文テキスト本文テキスト</a:t>
            </a:r>
            <a:endParaRPr lang="en-US" altLang="ja-JP" dirty="0"/>
          </a:p>
          <a:p>
            <a:pPr lvl="2"/>
            <a:r>
              <a:rPr lang="ja-JP" altLang="en-US" dirty="0"/>
              <a:t>見出し</a:t>
            </a:r>
            <a:r>
              <a:rPr lang="en-US" altLang="ja-JP" dirty="0"/>
              <a:t>3: </a:t>
            </a:r>
            <a:r>
              <a:rPr lang="ja-JP" altLang="en-US" dirty="0"/>
              <a:t>本文テキスト本文テキスト本文テキスト本文テキスト</a:t>
            </a:r>
            <a:endParaRPr lang="en-US" altLang="ja-JP" dirty="0"/>
          </a:p>
          <a:p>
            <a:pPr lvl="3"/>
            <a:r>
              <a:rPr lang="ja-JP" altLang="en-US" dirty="0"/>
              <a:t>見出し</a:t>
            </a:r>
            <a:r>
              <a:rPr lang="en-US" altLang="ja-JP" dirty="0"/>
              <a:t>4: </a:t>
            </a:r>
            <a:r>
              <a:rPr lang="ja-JP" altLang="en-US" dirty="0"/>
              <a:t>本文テキスト本文テキスト本文テキスト</a:t>
            </a:r>
            <a:endParaRPr lang="en-US" altLang="ja-JP" dirty="0"/>
          </a:p>
          <a:p>
            <a:pPr lvl="4"/>
            <a:r>
              <a:rPr lang="ja-JP" altLang="en-US" dirty="0"/>
              <a:t>見出し</a:t>
            </a:r>
            <a:r>
              <a:rPr lang="en-US" altLang="ja-JP" dirty="0"/>
              <a:t>5: </a:t>
            </a:r>
            <a:r>
              <a:rPr lang="ja-JP" altLang="en-US" dirty="0"/>
              <a:t>本文テキスト本文テキスト本文テキスト</a:t>
            </a:r>
            <a:endParaRPr lang="en-US" altLang="ja-JP" dirty="0"/>
          </a:p>
        </p:txBody>
      </p:sp>
      <p:sp>
        <p:nvSpPr>
          <p:cNvPr id="7" name="Freihandform 6"/>
          <p:cNvSpPr/>
          <p:nvPr userDrawn="1"/>
        </p:nvSpPr>
        <p:spPr bwMode="gray">
          <a:xfrm>
            <a:off x="0" y="88034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正方形/長方形 55"/>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a:solidFill>
                <a:schemeClr val="tx1"/>
              </a:solidFill>
            </a:endParaRPr>
          </a:p>
        </p:txBody>
      </p:sp>
      <p:pic>
        <p:nvPicPr>
          <p:cNvPr id="57" name="Grafik 8"/>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59"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a:solidFill>
                  <a:schemeClr val="tx1"/>
                </a:solidFill>
                <a:latin typeface="+mn-lt"/>
                <a:ea typeface="+mn-ea"/>
                <a:cs typeface="+mn-cs"/>
              </a:rPr>
              <a:t>No data copy / No data transfer permitted</a:t>
            </a:r>
            <a:endParaRPr lang="en-US" altLang="ja-JP" b="0" dirty="0">
              <a:solidFill>
                <a:schemeClr val="tx1"/>
              </a:solidFill>
            </a:endParaRPr>
          </a:p>
        </p:txBody>
      </p:sp>
      <p:grpSp>
        <p:nvGrpSpPr>
          <p:cNvPr id="26" name="グループ化 25"/>
          <p:cNvGrpSpPr/>
          <p:nvPr userDrawn="1"/>
        </p:nvGrpSpPr>
        <p:grpSpPr>
          <a:xfrm>
            <a:off x="-100749" y="-82436"/>
            <a:ext cx="12360988" cy="7022872"/>
            <a:chOff x="-100749" y="-82436"/>
            <a:chExt cx="12360988" cy="7022872"/>
          </a:xfrm>
        </p:grpSpPr>
        <p:grpSp>
          <p:nvGrpSpPr>
            <p:cNvPr id="40" name="Gruppieren 31"/>
            <p:cNvGrpSpPr/>
            <p:nvPr userDrawn="1"/>
          </p:nvGrpSpPr>
          <p:grpSpPr bwMode="gray">
            <a:xfrm>
              <a:off x="407368" y="6868436"/>
              <a:ext cx="11377264" cy="72000"/>
              <a:chOff x="407368" y="0"/>
              <a:chExt cx="11377264" cy="108000"/>
            </a:xfrm>
          </p:grpSpPr>
          <p:sp>
            <p:nvSpPr>
              <p:cNvPr id="6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uppieren 30"/>
            <p:cNvGrpSpPr/>
            <p:nvPr userDrawn="1"/>
          </p:nvGrpSpPr>
          <p:grpSpPr bwMode="gray">
            <a:xfrm>
              <a:off x="391113" y="-82436"/>
              <a:ext cx="11377264" cy="72000"/>
              <a:chOff x="407368" y="0"/>
              <a:chExt cx="11377264" cy="108000"/>
            </a:xfrm>
          </p:grpSpPr>
          <p:sp>
            <p:nvSpPr>
              <p:cNvPr id="52"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グループ化 45"/>
            <p:cNvGrpSpPr/>
            <p:nvPr userDrawn="1"/>
          </p:nvGrpSpPr>
          <p:grpSpPr>
            <a:xfrm>
              <a:off x="-100749" y="1216200"/>
              <a:ext cx="72000" cy="4985108"/>
              <a:chOff x="-84494" y="1216200"/>
              <a:chExt cx="72000" cy="4985108"/>
            </a:xfrm>
          </p:grpSpPr>
          <p:sp>
            <p:nvSpPr>
              <p:cNvPr id="50"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グループ化 46"/>
            <p:cNvGrpSpPr/>
            <p:nvPr userDrawn="1"/>
          </p:nvGrpSpPr>
          <p:grpSpPr>
            <a:xfrm>
              <a:off x="12188239" y="1216200"/>
              <a:ext cx="72000" cy="4985108"/>
              <a:chOff x="12204494" y="1216200"/>
              <a:chExt cx="72000" cy="4985108"/>
            </a:xfrm>
          </p:grpSpPr>
          <p:sp>
            <p:nvSpPr>
              <p:cNvPr id="48"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フッター プレースホルダー 3">
            <a:extLst>
              <a:ext uri="{FF2B5EF4-FFF2-40B4-BE49-F238E27FC236}">
                <a16:creationId xmlns:a16="http://schemas.microsoft.com/office/drawing/2014/main" id="{E5F6490F-144E-4C10-8AB1-F25771EB4473}"/>
              </a:ext>
            </a:extLst>
          </p:cNvPr>
          <p:cNvSpPr>
            <a:spLocks noGrp="1"/>
          </p:cNvSpPr>
          <p:nvPr>
            <p:ph type="ftr" sz="quarter" idx="3"/>
          </p:nvPr>
        </p:nvSpPr>
        <p:spPr>
          <a:xfrm>
            <a:off x="6494797" y="6552000"/>
            <a:ext cx="4114800" cy="288000"/>
          </a:xfrm>
          <a:prstGeom prst="rect">
            <a:avLst/>
          </a:prstGeom>
        </p:spPr>
        <p:txBody>
          <a:bodyPr vert="horz" lIns="91440" tIns="45720" rIns="91440" bIns="45720" rtlCol="0" anchor="ctr"/>
          <a:lstStyle>
            <a:lvl1pPr algn="ctr">
              <a:defRPr sz="1000">
                <a:solidFill>
                  <a:schemeClr val="tx1"/>
                </a:solidFill>
                <a:latin typeface="+mn-lt"/>
              </a:defRPr>
            </a:lvl1pPr>
          </a:lstStyle>
          <a:p>
            <a:endParaRPr kumimoji="1" lang="ja-JP" altLang="en-US" dirty="0"/>
          </a:p>
        </p:txBody>
      </p:sp>
      <p:pic>
        <p:nvPicPr>
          <p:cNvPr id="29" name="図 28">
            <a:extLst>
              <a:ext uri="{FF2B5EF4-FFF2-40B4-BE49-F238E27FC236}">
                <a16:creationId xmlns:a16="http://schemas.microsoft.com/office/drawing/2014/main" id="{98C5F613-8600-4E4F-ADE4-2798333C338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595781" y="320400"/>
            <a:ext cx="1188851" cy="228625"/>
          </a:xfrm>
          <a:prstGeom prst="rect">
            <a:avLst/>
          </a:prstGeom>
        </p:spPr>
      </p:pic>
      <p:sp>
        <p:nvSpPr>
          <p:cNvPr id="28" name="スライド番号プレースホルダー 7">
            <a:extLst>
              <a:ext uri="{FF2B5EF4-FFF2-40B4-BE49-F238E27FC236}">
                <a16:creationId xmlns:a16="http://schemas.microsoft.com/office/drawing/2014/main" id="{96B9CA88-B79B-4298-91E7-7AB2935EEA41}"/>
              </a:ext>
            </a:extLst>
          </p:cNvPr>
          <p:cNvSpPr txBox="1">
            <a:spLocks/>
          </p:cNvSpPr>
          <p:nvPr userDrawn="1"/>
        </p:nvSpPr>
        <p:spPr>
          <a:xfrm>
            <a:off x="374400" y="6560776"/>
            <a:ext cx="792263" cy="270447"/>
          </a:xfrm>
          <a:prstGeom prst="rect">
            <a:avLst/>
          </a:prstGeom>
        </p:spPr>
        <p:txBody>
          <a:bodyPr vert="horz" lIns="91440" tIns="45720" rIns="91440" bIns="45720" rtlCol="0" anchor="ctr"/>
          <a:lstStyle>
            <a:defPPr>
              <a:defRPr lang="de-DE"/>
            </a:defPPr>
            <a:lvl1pPr marL="0" algn="l" defTabSz="914400" rtl="0" eaLnBrk="1" latinLnBrk="0" hangingPunct="1">
              <a:defRPr sz="100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dirty="0"/>
              <a:t>Page </a:t>
            </a:r>
            <a:fld id="{F6915B2B-0C89-4A64-899B-16EC6FFA274A}" type="slidenum">
              <a:rPr kumimoji="1" lang="ja-JP" altLang="en-US" smtClean="0"/>
              <a:pPr/>
              <a:t>‹#›</a:t>
            </a:fld>
            <a:endParaRPr kumimoji="1" lang="ja-JP" altLang="en-US" dirty="0"/>
          </a:p>
        </p:txBody>
      </p:sp>
    </p:spTree>
    <p:extLst>
      <p:ext uri="{BB962C8B-B14F-4D97-AF65-F5344CB8AC3E}">
        <p14:creationId xmlns:p14="http://schemas.microsoft.com/office/powerpoint/2010/main" val="38934932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79" r:id="rId5"/>
    <p:sldLayoutId id="2147483680" r:id="rId6"/>
    <p:sldLayoutId id="2147483681" r:id="rId7"/>
    <p:sldLayoutId id="2147483682" r:id="rId8"/>
    <p:sldLayoutId id="2147483654" r:id="rId9"/>
    <p:sldLayoutId id="2147483655" r:id="rId10"/>
    <p:sldLayoutId id="2147483674" r:id="rId11"/>
    <p:sldLayoutId id="2147483675" r:id="rId12"/>
    <p:sldLayoutId id="2147483676" r:id="rId13"/>
    <p:sldLayoutId id="2147483677" r:id="rId14"/>
    <p:sldLayoutId id="2147483684" r:id="rId15"/>
    <p:sldLayoutId id="2147483685" r:id="rId16"/>
    <p:sldLayoutId id="2147483686" r:id="rId17"/>
    <p:sldLayoutId id="2147483678" r:id="rId18"/>
  </p:sldLayoutIdLst>
  <p:hf sldNum="0" hdr="0" ftr="0" dt="0"/>
  <p:txStyles>
    <p:titleStyle>
      <a:lvl1pPr algn="l" defTabSz="914400" rtl="0" eaLnBrk="1" latinLnBrk="0" hangingPunct="1">
        <a:lnSpc>
          <a:spcPct val="90000"/>
        </a:lnSpc>
        <a:spcBef>
          <a:spcPct val="0"/>
        </a:spcBef>
        <a:buNone/>
        <a:defRPr kumimoji="1" sz="2800" b="1"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1400"/>
        </a:spcBef>
        <a:buClr>
          <a:schemeClr val="accent1"/>
        </a:buClr>
        <a:buFont typeface="Wingdings" panose="05000000000000000000" pitchFamily="2" charset="2"/>
        <a:buNone/>
        <a:defRPr kumimoji="1" sz="1800" b="1" kern="1200">
          <a:solidFill>
            <a:schemeClr val="tx1"/>
          </a:solidFill>
          <a:latin typeface="+mn-lt"/>
          <a:ea typeface="+mn-ea"/>
          <a:cs typeface="+mn-cs"/>
        </a:defRPr>
      </a:lvl1pPr>
      <a:lvl2pPr marL="0" indent="0" algn="l" defTabSz="914400" rtl="0" eaLnBrk="1" latinLnBrk="0" hangingPunct="1">
        <a:lnSpc>
          <a:spcPct val="100000"/>
        </a:lnSpc>
        <a:spcBef>
          <a:spcPts val="1000"/>
        </a:spcBef>
        <a:buClr>
          <a:schemeClr val="accent1"/>
        </a:buClr>
        <a:buFont typeface="Wingdings" panose="05000000000000000000" pitchFamily="2" charset="2"/>
        <a:buNone/>
        <a:defRPr kumimoji="1" sz="1800" kern="1200">
          <a:solidFill>
            <a:schemeClr val="tx1"/>
          </a:solidFill>
          <a:latin typeface="+mn-lt"/>
          <a:ea typeface="+mn-ea"/>
          <a:cs typeface="+mn-cs"/>
        </a:defRPr>
      </a:lvl2pPr>
      <a:lvl3pPr marL="177800" indent="-177800" algn="l" defTabSz="914400" rtl="0" eaLnBrk="1" latinLnBrk="0" hangingPunct="1">
        <a:lnSpc>
          <a:spcPct val="100000"/>
        </a:lnSpc>
        <a:spcBef>
          <a:spcPts val="600"/>
        </a:spcBef>
        <a:buClr>
          <a:schemeClr val="accent1"/>
        </a:buClr>
        <a:buFont typeface="Wingdings" panose="05000000000000000000" pitchFamily="2" charset="2"/>
        <a:buChar char=""/>
        <a:defRPr kumimoji="1" sz="1600" kern="1200">
          <a:solidFill>
            <a:schemeClr val="tx1"/>
          </a:solidFill>
          <a:latin typeface="+mn-lt"/>
          <a:ea typeface="+mn-ea"/>
          <a:cs typeface="+mn-cs"/>
        </a:defRPr>
      </a:lvl3pPr>
      <a:lvl4pPr marL="449263" indent="-285750" algn="l" defTabSz="914400" rtl="0" eaLnBrk="1" latinLnBrk="0" hangingPunct="1">
        <a:lnSpc>
          <a:spcPct val="100000"/>
        </a:lnSpc>
        <a:spcBef>
          <a:spcPts val="300"/>
        </a:spcBef>
        <a:buClr>
          <a:schemeClr val="tx1"/>
        </a:buClr>
        <a:buFont typeface="Arial" panose="020B0604020202020204" pitchFamily="34" charset="0"/>
        <a:buChar char="–"/>
        <a:defRPr kumimoji="1" sz="1600" b="0" kern="1200">
          <a:solidFill>
            <a:schemeClr val="tx1"/>
          </a:solidFill>
          <a:latin typeface="+mn-lt"/>
          <a:ea typeface="+mn-ea"/>
          <a:cs typeface="+mn-cs"/>
        </a:defRPr>
      </a:lvl4pPr>
      <a:lvl5pPr marL="717550" marR="0" indent="-2921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kumimoji="1"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userDrawn="1">
          <p15:clr>
            <a:srgbClr val="F26B43"/>
          </p15:clr>
        </p15:guide>
        <p15:guide id="2" pos="7423" userDrawn="1">
          <p15:clr>
            <a:srgbClr val="F26B43"/>
          </p15:clr>
        </p15:guide>
        <p15:guide id="3" orient="horz" pos="768" userDrawn="1">
          <p15:clr>
            <a:srgbClr val="F26B43"/>
          </p15:clr>
        </p15:guide>
        <p15:guide id="4" orient="horz" pos="3906" userDrawn="1">
          <p15:clr>
            <a:srgbClr val="F26B43"/>
          </p15:clr>
        </p15:guide>
        <p15:guide id="5" pos="3749" userDrawn="1">
          <p15:clr>
            <a:srgbClr val="F26B43"/>
          </p15:clr>
        </p15:guide>
        <p15:guide id="6"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7987" y="4634557"/>
            <a:ext cx="11376025" cy="443198"/>
          </a:xfrm>
        </p:spPr>
        <p:txBody>
          <a:bodyPr/>
          <a:lstStyle/>
          <a:p>
            <a:r>
              <a:rPr lang="ja-JP" altLang="en-US" dirty="0"/>
              <a:t>資料解説</a:t>
            </a:r>
            <a:endParaRPr kumimoji="1" lang="ja-JP" altLang="en-US" dirty="0"/>
          </a:p>
        </p:txBody>
      </p:sp>
      <p:sp>
        <p:nvSpPr>
          <p:cNvPr id="4" name="テキスト プレースホルダー 3"/>
          <p:cNvSpPr>
            <a:spLocks noGrp="1"/>
          </p:cNvSpPr>
          <p:nvPr>
            <p:ph type="body" sz="quarter" idx="10"/>
          </p:nvPr>
        </p:nvSpPr>
        <p:spPr>
          <a:xfrm>
            <a:off x="407988" y="6158823"/>
            <a:ext cx="11376025" cy="309958"/>
          </a:xfrm>
        </p:spPr>
        <p:txBody>
          <a:bodyPr/>
          <a:lstStyle/>
          <a:p>
            <a:r>
              <a:rPr lang="ja-JP" altLang="en-US" dirty="0"/>
              <a:t>先進画像システム技術　製品１</a:t>
            </a:r>
            <a:r>
              <a:rPr lang="zh-TW" altLang="en-US" dirty="0"/>
              <a:t>  </a:t>
            </a:r>
            <a:r>
              <a:rPr lang="en-US" altLang="zh-TW" dirty="0"/>
              <a:t>|  </a:t>
            </a:r>
            <a:r>
              <a:rPr lang="ja-JP" altLang="en-US" dirty="0"/>
              <a:t>堀内浩平</a:t>
            </a:r>
            <a:r>
              <a:rPr lang="zh-TW" altLang="en-US" dirty="0"/>
              <a:t>  </a:t>
            </a:r>
            <a:r>
              <a:rPr lang="en-US" altLang="zh-TW" dirty="0"/>
              <a:t>|  2020/12/18</a:t>
            </a:r>
            <a:endParaRPr lang="en-US" altLang="ja-JP" dirty="0"/>
          </a:p>
        </p:txBody>
      </p:sp>
      <p:sp>
        <p:nvSpPr>
          <p:cNvPr id="5" name="サブタイトル 2">
            <a:extLst>
              <a:ext uri="{FF2B5EF4-FFF2-40B4-BE49-F238E27FC236}">
                <a16:creationId xmlns:a16="http://schemas.microsoft.com/office/drawing/2014/main" id="{EF2F63B9-DC3B-41B8-9B32-E9A3B03F0AF9}"/>
              </a:ext>
            </a:extLst>
          </p:cNvPr>
          <p:cNvSpPr>
            <a:spLocks noGrp="1"/>
          </p:cNvSpPr>
          <p:nvPr>
            <p:ph type="subTitle" idx="1"/>
          </p:nvPr>
        </p:nvSpPr>
        <p:spPr>
          <a:xfrm>
            <a:off x="407987" y="5377748"/>
            <a:ext cx="11376025" cy="433068"/>
          </a:xfrm>
        </p:spPr>
        <p:txBody>
          <a:bodyPr/>
          <a:lstStyle/>
          <a:p>
            <a:r>
              <a:rPr lang="en-US" altLang="ja-JP" dirty="0"/>
              <a:t>※</a:t>
            </a:r>
            <a:r>
              <a:rPr lang="ja-JP" altLang="en-US" dirty="0"/>
              <a:t>「</a:t>
            </a:r>
            <a:r>
              <a:rPr lang="en-US" altLang="ja-JP" dirty="0"/>
              <a:t>Readme.txt</a:t>
            </a:r>
            <a:r>
              <a:rPr lang="ja-JP" altLang="en-US" dirty="0"/>
              <a:t>」にも同様の記載がございます</a:t>
            </a:r>
            <a:endParaRPr lang="en-US" altLang="ja-JP" dirty="0"/>
          </a:p>
        </p:txBody>
      </p:sp>
    </p:spTree>
    <p:extLst>
      <p:ext uri="{BB962C8B-B14F-4D97-AF65-F5344CB8AC3E}">
        <p14:creationId xmlns:p14="http://schemas.microsoft.com/office/powerpoint/2010/main" val="212323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E86B16-A29D-4201-8822-7B8FED32C782}"/>
              </a:ext>
            </a:extLst>
          </p:cNvPr>
          <p:cNvSpPr>
            <a:spLocks noGrp="1"/>
          </p:cNvSpPr>
          <p:nvPr>
            <p:ph type="body" sz="quarter" idx="14"/>
          </p:nvPr>
        </p:nvSpPr>
        <p:spPr>
          <a:xfrm>
            <a:off x="406400" y="1249208"/>
            <a:ext cx="11376000" cy="5276136"/>
          </a:xfrm>
        </p:spPr>
        <p:txBody>
          <a:bodyPr/>
          <a:lstStyle/>
          <a:p>
            <a:r>
              <a:rPr kumimoji="1" lang="ja-JP" altLang="en-US" dirty="0"/>
              <a:t>＜ご質問内容＞</a:t>
            </a:r>
            <a:endParaRPr kumimoji="1" lang="en-US" altLang="ja-JP" dirty="0"/>
          </a:p>
          <a:p>
            <a:pPr marL="182563"/>
            <a:r>
              <a:rPr lang="ja-JP" altLang="en-US" b="0" dirty="0"/>
              <a:t>・</a:t>
            </a:r>
            <a:r>
              <a:rPr lang="en-US" altLang="ja-JP" b="0" dirty="0"/>
              <a:t>Does 19 mean the number of channels?</a:t>
            </a:r>
          </a:p>
          <a:p>
            <a:pPr marL="182563"/>
            <a:r>
              <a:rPr lang="ja-JP" altLang="en-US" b="0" dirty="0"/>
              <a:t>・</a:t>
            </a:r>
            <a:r>
              <a:rPr lang="en-US" altLang="ja-JP" b="0" dirty="0"/>
              <a:t>Why 49x49?</a:t>
            </a:r>
          </a:p>
          <a:p>
            <a:pPr marL="182563"/>
            <a:r>
              <a:rPr lang="ja-JP" altLang="en-US" b="0" dirty="0"/>
              <a:t>・</a:t>
            </a:r>
            <a:r>
              <a:rPr lang="en-US" altLang="ja-JP" b="0" dirty="0"/>
              <a:t>Can you explain the relationship between the input size, the number of channels and the middle layer?</a:t>
            </a:r>
            <a:r>
              <a:rPr lang="ja-JP" altLang="en-US" b="0" dirty="0"/>
              <a:t>　</a:t>
            </a:r>
          </a:p>
          <a:p>
            <a:r>
              <a:rPr lang="ja-JP" altLang="en-US" dirty="0"/>
              <a:t>＜回答＞</a:t>
            </a:r>
          </a:p>
          <a:p>
            <a:pPr marL="182563"/>
            <a:r>
              <a:rPr lang="ja-JP" altLang="en-US" b="0" dirty="0"/>
              <a:t>申し訳ございません、現在弊社内で確認しております。</a:t>
            </a:r>
            <a:endParaRPr lang="en-US" altLang="ja-JP" b="0" dirty="0"/>
          </a:p>
          <a:p>
            <a:pPr marL="182563"/>
            <a:r>
              <a:rPr kumimoji="1" lang="en-US" altLang="ja-JP" b="0" dirty="0"/>
              <a:t>1/13</a:t>
            </a:r>
            <a:r>
              <a:rPr kumimoji="1" lang="ja-JP" altLang="en-US" b="0" dirty="0"/>
              <a:t>の</a:t>
            </a:r>
            <a:r>
              <a:rPr kumimoji="1" lang="en-US" altLang="ja-JP" b="0" dirty="0"/>
              <a:t>Web</a:t>
            </a:r>
            <a:r>
              <a:rPr kumimoji="1" lang="ja-JP" altLang="en-US" b="0" dirty="0"/>
              <a:t>会議前に改めて回答させて頂きます。</a:t>
            </a:r>
            <a:endParaRPr kumimoji="1" lang="en-US" altLang="ja-JP" b="0" dirty="0"/>
          </a:p>
          <a:p>
            <a:r>
              <a:rPr kumimoji="1" lang="ja-JP" altLang="en-US" dirty="0"/>
              <a:t>＜申し送り＞</a:t>
            </a:r>
            <a:endParaRPr kumimoji="1" lang="en-US" altLang="ja-JP" dirty="0"/>
          </a:p>
          <a:p>
            <a:pPr marL="182563"/>
            <a:r>
              <a:rPr kumimoji="1" lang="ja-JP" altLang="en-US" b="0" dirty="0"/>
              <a:t>セグメンテーションマスクをボックスに変換する処理につきまして、</a:t>
            </a:r>
            <a:r>
              <a:rPr kumimoji="1" lang="ja-JP" altLang="en-US" dirty="0">
                <a:solidFill>
                  <a:srgbClr val="FF0000"/>
                </a:solidFill>
              </a:rPr>
              <a:t>今回お渡しするコード上では実装されていないこと</a:t>
            </a:r>
            <a:r>
              <a:rPr kumimoji="1" lang="ja-JP" altLang="en-US" b="0" dirty="0"/>
              <a:t>が明らかになりました。</a:t>
            </a:r>
            <a:endParaRPr kumimoji="1" lang="en-US" altLang="ja-JP" b="0" dirty="0"/>
          </a:p>
          <a:p>
            <a:pPr marL="182563"/>
            <a:r>
              <a:rPr lang="ja-JP" altLang="en-US" b="0" dirty="0"/>
              <a:t>こちらも至急確認を進めておりますので、申し訳ございませんが今しばらくお待ちくださいますようお願い申し上げます。</a:t>
            </a:r>
            <a:endParaRPr lang="en-US" altLang="ja-JP" b="0" dirty="0"/>
          </a:p>
          <a:p>
            <a:pPr marL="182563"/>
            <a:r>
              <a:rPr kumimoji="1" lang="ja-JP" altLang="en-US" b="0" dirty="0"/>
              <a:t>今回お渡しするデータは「</a:t>
            </a:r>
            <a:r>
              <a:rPr kumimoji="1" lang="en-US" altLang="ja-JP" b="0" dirty="0"/>
              <a:t>CNN</a:t>
            </a:r>
            <a:r>
              <a:rPr lang="ja-JP" altLang="en-US" b="0" dirty="0"/>
              <a:t>モデル</a:t>
            </a:r>
            <a:r>
              <a:rPr kumimoji="1" lang="ja-JP" altLang="en-US" b="0" dirty="0"/>
              <a:t>の資料」としてご参照頂ければと存じます。</a:t>
            </a:r>
            <a:endParaRPr kumimoji="1" lang="en-US" altLang="ja-JP" b="0" dirty="0"/>
          </a:p>
          <a:p>
            <a:endParaRPr kumimoji="1" lang="ja-JP" altLang="en-US" b="0" dirty="0"/>
          </a:p>
        </p:txBody>
      </p:sp>
      <p:sp>
        <p:nvSpPr>
          <p:cNvPr id="3" name="タイトル 2">
            <a:extLst>
              <a:ext uri="{FF2B5EF4-FFF2-40B4-BE49-F238E27FC236}">
                <a16:creationId xmlns:a16="http://schemas.microsoft.com/office/drawing/2014/main" id="{8105C3B3-F1BC-45FC-884B-DC6552E8BD95}"/>
              </a:ext>
            </a:extLst>
          </p:cNvPr>
          <p:cNvSpPr>
            <a:spLocks noGrp="1"/>
          </p:cNvSpPr>
          <p:nvPr>
            <p:ph type="title"/>
          </p:nvPr>
        </p:nvSpPr>
        <p:spPr/>
        <p:txBody>
          <a:bodyPr/>
          <a:lstStyle/>
          <a:p>
            <a:r>
              <a:rPr kumimoji="1" lang="en-US" altLang="ja-JP" dirty="0"/>
              <a:t>12/11 </a:t>
            </a:r>
            <a:r>
              <a:rPr kumimoji="1" lang="ja-JP" altLang="en-US" dirty="0"/>
              <a:t>ご質問事項への回答と申し送り事項</a:t>
            </a:r>
          </a:p>
        </p:txBody>
      </p:sp>
    </p:spTree>
    <p:extLst>
      <p:ext uri="{BB962C8B-B14F-4D97-AF65-F5344CB8AC3E}">
        <p14:creationId xmlns:p14="http://schemas.microsoft.com/office/powerpoint/2010/main" val="52727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a:t>
            </a:r>
            <a:r>
              <a:rPr lang="en-US" altLang="ja-JP" dirty="0"/>
              <a:t>Python</a:t>
            </a:r>
            <a:r>
              <a:rPr lang="ja-JP" altLang="en-US" dirty="0"/>
              <a:t>ファイルのご説明</a:t>
            </a:r>
          </a:p>
        </p:txBody>
      </p:sp>
      <p:graphicFrame>
        <p:nvGraphicFramePr>
          <p:cNvPr id="7" name="表 7">
            <a:extLst>
              <a:ext uri="{FF2B5EF4-FFF2-40B4-BE49-F238E27FC236}">
                <a16:creationId xmlns:a16="http://schemas.microsoft.com/office/drawing/2014/main" id="{D82887CF-38CA-4A8C-95EF-8DB00C6E95B6}"/>
              </a:ext>
            </a:extLst>
          </p:cNvPr>
          <p:cNvGraphicFramePr>
            <a:graphicFrameLocks noGrp="1"/>
          </p:cNvGraphicFramePr>
          <p:nvPr>
            <p:extLst>
              <p:ext uri="{D42A27DB-BD31-4B8C-83A1-F6EECF244321}">
                <p14:modId xmlns:p14="http://schemas.microsoft.com/office/powerpoint/2010/main" val="1142063769"/>
              </p:ext>
            </p:extLst>
          </p:nvPr>
        </p:nvGraphicFramePr>
        <p:xfrm>
          <a:off x="335360" y="1521584"/>
          <a:ext cx="11521280" cy="2895600"/>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310646665"/>
                    </a:ext>
                  </a:extLst>
                </a:gridCol>
                <a:gridCol w="6912768">
                  <a:extLst>
                    <a:ext uri="{9D8B030D-6E8A-4147-A177-3AD203B41FA5}">
                      <a16:colId xmlns:a16="http://schemas.microsoft.com/office/drawing/2014/main" val="3975947571"/>
                    </a:ext>
                  </a:extLst>
                </a:gridCol>
                <a:gridCol w="1944216">
                  <a:extLst>
                    <a:ext uri="{9D8B030D-6E8A-4147-A177-3AD203B41FA5}">
                      <a16:colId xmlns:a16="http://schemas.microsoft.com/office/drawing/2014/main" val="1724306034"/>
                    </a:ext>
                  </a:extLst>
                </a:gridCol>
              </a:tblGrid>
              <a:tr h="370840">
                <a:tc>
                  <a:txBody>
                    <a:bodyPr/>
                    <a:lstStyle/>
                    <a:p>
                      <a:pPr algn="ctr"/>
                      <a:r>
                        <a:rPr kumimoji="1" lang="ja-JP" altLang="en-US" sz="2400" dirty="0"/>
                        <a:t>ファイル名</a:t>
                      </a:r>
                    </a:p>
                  </a:txBody>
                  <a:tcPr/>
                </a:tc>
                <a:tc>
                  <a:txBody>
                    <a:bodyPr/>
                    <a:lstStyle/>
                    <a:p>
                      <a:pPr algn="ctr"/>
                      <a:r>
                        <a:rPr kumimoji="1" lang="ja-JP" altLang="en-US" sz="2400" dirty="0"/>
                        <a:t>説明</a:t>
                      </a:r>
                    </a:p>
                  </a:txBody>
                  <a:tcPr/>
                </a:tc>
                <a:tc>
                  <a:txBody>
                    <a:bodyPr/>
                    <a:lstStyle/>
                    <a:p>
                      <a:pPr algn="ctr"/>
                      <a:r>
                        <a:rPr kumimoji="1" lang="ja-JP" altLang="en-US" sz="2400" dirty="0"/>
                        <a:t>呼び出し元</a:t>
                      </a:r>
                    </a:p>
                  </a:txBody>
                  <a:tcPr/>
                </a:tc>
                <a:extLst>
                  <a:ext uri="{0D108BD9-81ED-4DB2-BD59-A6C34878D82A}">
                    <a16:rowId xmlns:a16="http://schemas.microsoft.com/office/drawing/2014/main" val="2353546911"/>
                  </a:ext>
                </a:extLst>
              </a:tr>
              <a:tr h="370840">
                <a:tc>
                  <a:txBody>
                    <a:bodyPr/>
                    <a:lstStyle/>
                    <a:p>
                      <a:pPr algn="ctr"/>
                      <a:r>
                        <a:rPr kumimoji="1" lang="en-US" altLang="ja-JP" sz="2400" dirty="0"/>
                        <a:t>inference.py</a:t>
                      </a:r>
                      <a:endParaRPr kumimoji="1" lang="ja-JP" altLang="en-US" sz="2400" dirty="0"/>
                    </a:p>
                  </a:txBody>
                  <a:tcPr/>
                </a:tc>
                <a:tc>
                  <a:txBody>
                    <a:bodyPr/>
                    <a:lstStyle/>
                    <a:p>
                      <a:r>
                        <a:rPr kumimoji="1" lang="ja-JP" altLang="en-US" sz="2400" dirty="0"/>
                        <a:t>推論実行のためのエントリーポイント</a:t>
                      </a:r>
                      <a:endParaRPr kumimoji="1" lang="en-US" altLang="ja-JP" sz="2400" dirty="0"/>
                    </a:p>
                  </a:txBody>
                  <a:tcPr/>
                </a:tc>
                <a:tc>
                  <a:txBody>
                    <a:bodyPr/>
                    <a:lstStyle/>
                    <a:p>
                      <a:pPr algn="ctr"/>
                      <a:r>
                        <a:rPr kumimoji="1" lang="ja-JP" altLang="en-US" sz="2400" dirty="0"/>
                        <a:t>ー</a:t>
                      </a:r>
                      <a:endParaRPr kumimoji="1" lang="en-US" altLang="ja-JP" sz="2400" dirty="0"/>
                    </a:p>
                  </a:txBody>
                  <a:tcPr/>
                </a:tc>
                <a:extLst>
                  <a:ext uri="{0D108BD9-81ED-4DB2-BD59-A6C34878D82A}">
                    <a16:rowId xmlns:a16="http://schemas.microsoft.com/office/drawing/2014/main" val="1444375349"/>
                  </a:ext>
                </a:extLst>
              </a:tr>
              <a:tr h="370840">
                <a:tc>
                  <a:txBody>
                    <a:bodyPr/>
                    <a:lstStyle/>
                    <a:p>
                      <a:pPr algn="ctr"/>
                      <a:r>
                        <a:rPr kumimoji="1" lang="en-US" altLang="ja-JP" sz="2400" dirty="0"/>
                        <a:t>models.py</a:t>
                      </a:r>
                      <a:endParaRPr kumimoji="1" lang="ja-JP" altLang="en-US" sz="2400" dirty="0"/>
                    </a:p>
                  </a:txBody>
                  <a:tcPr/>
                </a:tc>
                <a:tc>
                  <a:txBody>
                    <a:bodyPr/>
                    <a:lstStyle/>
                    <a:p>
                      <a:r>
                        <a:rPr kumimoji="1" lang="en-US" altLang="ja-JP" sz="2400" dirty="0"/>
                        <a:t>CNN</a:t>
                      </a:r>
                      <a:r>
                        <a:rPr kumimoji="1" lang="ja-JP" altLang="en-US" sz="2400" dirty="0"/>
                        <a:t>モデル全体、およびデコーダー（</a:t>
                      </a:r>
                      <a:r>
                        <a:rPr kumimoji="1" lang="en-US" altLang="ja-JP" sz="2400" dirty="0"/>
                        <a:t>R_ASPP</a:t>
                      </a:r>
                      <a:r>
                        <a:rPr kumimoji="1" lang="ja-JP" altLang="en-US" sz="2400" dirty="0"/>
                        <a:t>）の定義</a:t>
                      </a:r>
                      <a:endParaRPr kumimoji="1" lang="en-US" altLang="ja-JP" sz="2400" dirty="0"/>
                    </a:p>
                    <a:p>
                      <a:pPr marL="266700" indent="-266700"/>
                      <a:r>
                        <a:rPr kumimoji="1" lang="en-US" altLang="ja-JP" sz="2000" dirty="0"/>
                        <a:t>※</a:t>
                      </a:r>
                      <a:r>
                        <a:rPr kumimoji="1" lang="ja-JP" altLang="en-US" sz="2000" dirty="0"/>
                        <a:t>エントリーポイントとして使用した場合、推論速度測定モードとなります（ポーティング不要）</a:t>
                      </a:r>
                      <a:endParaRPr kumimoji="1" lang="en-US" altLang="ja-JP" sz="2000" dirty="0"/>
                    </a:p>
                  </a:txBody>
                  <a:tcPr/>
                </a:tc>
                <a:tc>
                  <a:txBody>
                    <a:bodyPr/>
                    <a:lstStyle/>
                    <a:p>
                      <a:pPr algn="ctr"/>
                      <a:r>
                        <a:rPr kumimoji="1" lang="en-US" altLang="ja-JP" sz="2400" dirty="0"/>
                        <a:t>Inference.py</a:t>
                      </a:r>
                      <a:endParaRPr kumimoji="1" lang="ja-JP" altLang="en-US" sz="2400" dirty="0"/>
                    </a:p>
                  </a:txBody>
                  <a:tcPr/>
                </a:tc>
                <a:extLst>
                  <a:ext uri="{0D108BD9-81ED-4DB2-BD59-A6C34878D82A}">
                    <a16:rowId xmlns:a16="http://schemas.microsoft.com/office/drawing/2014/main" val="3235092406"/>
                  </a:ext>
                </a:extLst>
              </a:tr>
              <a:tr h="370840">
                <a:tc>
                  <a:txBody>
                    <a:bodyPr/>
                    <a:lstStyle/>
                    <a:p>
                      <a:pPr algn="ctr"/>
                      <a:r>
                        <a:rPr kumimoji="1" lang="en-US" altLang="ja-JP" sz="2400" dirty="0"/>
                        <a:t>backbone.py</a:t>
                      </a:r>
                    </a:p>
                  </a:txBody>
                  <a:tcPr/>
                </a:tc>
                <a:tc>
                  <a:txBody>
                    <a:bodyPr/>
                    <a:lstStyle/>
                    <a:p>
                      <a:r>
                        <a:rPr kumimoji="1" lang="ja-JP" altLang="en-US" sz="2400" dirty="0"/>
                        <a:t>エンコーダー（</a:t>
                      </a:r>
                      <a:r>
                        <a:rPr kumimoji="1" lang="en-US" altLang="ja-JP" sz="2400" dirty="0" err="1"/>
                        <a:t>EfficientNet</a:t>
                      </a:r>
                      <a:r>
                        <a:rPr kumimoji="1" lang="en-US" altLang="ja-JP" sz="2400" dirty="0"/>
                        <a:t>-lite</a:t>
                      </a:r>
                      <a:r>
                        <a:rPr kumimoji="1" lang="ja-JP" altLang="en-US" sz="2400" dirty="0"/>
                        <a:t>）の定義</a:t>
                      </a:r>
                    </a:p>
                  </a:txBody>
                  <a:tcPr/>
                </a:tc>
                <a:tc>
                  <a:txBody>
                    <a:bodyPr/>
                    <a:lstStyle/>
                    <a:p>
                      <a:pPr algn="ctr"/>
                      <a:r>
                        <a:rPr kumimoji="1" lang="en-US" altLang="ja-JP" sz="2400" dirty="0"/>
                        <a:t>models.py</a:t>
                      </a:r>
                      <a:endParaRPr kumimoji="1" lang="ja-JP" altLang="en-US" sz="2400" dirty="0"/>
                    </a:p>
                  </a:txBody>
                  <a:tcPr/>
                </a:tc>
                <a:extLst>
                  <a:ext uri="{0D108BD9-81ED-4DB2-BD59-A6C34878D82A}">
                    <a16:rowId xmlns:a16="http://schemas.microsoft.com/office/drawing/2014/main" val="1963738149"/>
                  </a:ext>
                </a:extLst>
              </a:tr>
              <a:tr h="370840">
                <a:tc>
                  <a:txBody>
                    <a:bodyPr/>
                    <a:lstStyle/>
                    <a:p>
                      <a:pPr algn="ctr"/>
                      <a:r>
                        <a:rPr kumimoji="1" lang="en-US" altLang="ja-JP" sz="2400" dirty="0"/>
                        <a:t>backbone_utils.py</a:t>
                      </a:r>
                      <a:endParaRPr kumimoji="1" lang="ja-JP" altLang="en-US" sz="2400" dirty="0"/>
                    </a:p>
                  </a:txBody>
                  <a:tcPr/>
                </a:tc>
                <a:tc>
                  <a:txBody>
                    <a:bodyPr/>
                    <a:lstStyle/>
                    <a:p>
                      <a:r>
                        <a:rPr kumimoji="1" lang="ja-JP" altLang="en-US" sz="2400" dirty="0"/>
                        <a:t>エンコーダーで使用される関数の定義</a:t>
                      </a:r>
                    </a:p>
                  </a:txBody>
                  <a:tcPr/>
                </a:tc>
                <a:tc>
                  <a:txBody>
                    <a:bodyPr/>
                    <a:lstStyle/>
                    <a:p>
                      <a:pPr algn="ctr"/>
                      <a:r>
                        <a:rPr kumimoji="1" lang="en-US" altLang="ja-JP" sz="2400" dirty="0"/>
                        <a:t>backbone.py</a:t>
                      </a:r>
                    </a:p>
                  </a:txBody>
                  <a:tcPr/>
                </a:tc>
                <a:extLst>
                  <a:ext uri="{0D108BD9-81ED-4DB2-BD59-A6C34878D82A}">
                    <a16:rowId xmlns:a16="http://schemas.microsoft.com/office/drawing/2014/main" val="3952841313"/>
                  </a:ext>
                </a:extLst>
              </a:tr>
            </a:tbl>
          </a:graphicData>
        </a:graphic>
      </p:graphicFrame>
      <p:sp>
        <p:nvSpPr>
          <p:cNvPr id="4" name="テキスト プレースホルダー 1">
            <a:extLst>
              <a:ext uri="{FF2B5EF4-FFF2-40B4-BE49-F238E27FC236}">
                <a16:creationId xmlns:a16="http://schemas.microsoft.com/office/drawing/2014/main" id="{8267E51E-0E3C-4352-A307-C210F4655C6A}"/>
              </a:ext>
            </a:extLst>
          </p:cNvPr>
          <p:cNvSpPr>
            <a:spLocks noGrp="1"/>
          </p:cNvSpPr>
          <p:nvPr>
            <p:ph type="body" sz="quarter" idx="14"/>
          </p:nvPr>
        </p:nvSpPr>
        <p:spPr>
          <a:xfrm>
            <a:off x="406400" y="4653136"/>
            <a:ext cx="11376000" cy="988064"/>
          </a:xfrm>
        </p:spPr>
        <p:txBody>
          <a:bodyPr/>
          <a:lstStyle/>
          <a:p>
            <a:r>
              <a:rPr kumimoji="1" lang="ja-JP" altLang="en-US" dirty="0"/>
              <a:t>＜動作環境＞</a:t>
            </a:r>
            <a:endParaRPr kumimoji="1" lang="en-US" altLang="ja-JP" dirty="0"/>
          </a:p>
          <a:p>
            <a:pPr marL="177800">
              <a:lnSpc>
                <a:spcPts val="1600"/>
              </a:lnSpc>
            </a:pPr>
            <a:r>
              <a:rPr lang="en-US" altLang="ja-JP" b="0" dirty="0"/>
              <a:t>Python 3.6.9</a:t>
            </a:r>
          </a:p>
          <a:p>
            <a:pPr marL="177800">
              <a:lnSpc>
                <a:spcPts val="1600"/>
              </a:lnSpc>
            </a:pPr>
            <a:r>
              <a:rPr lang="en-US" altLang="ja-JP" b="0" dirty="0" err="1"/>
              <a:t>Pytorch</a:t>
            </a:r>
            <a:r>
              <a:rPr lang="en-US" altLang="ja-JP" b="0" dirty="0"/>
              <a:t> 1.6.0</a:t>
            </a:r>
            <a:endParaRPr kumimoji="1" lang="ja-JP" altLang="en-US" b="0" dirty="0"/>
          </a:p>
        </p:txBody>
      </p:sp>
    </p:spTree>
    <p:extLst>
      <p:ext uri="{BB962C8B-B14F-4D97-AF65-F5344CB8AC3E}">
        <p14:creationId xmlns:p14="http://schemas.microsoft.com/office/powerpoint/2010/main" val="376304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各フォルダのご説明</a:t>
            </a:r>
          </a:p>
        </p:txBody>
      </p:sp>
      <p:graphicFrame>
        <p:nvGraphicFramePr>
          <p:cNvPr id="7" name="表 7">
            <a:extLst>
              <a:ext uri="{FF2B5EF4-FFF2-40B4-BE49-F238E27FC236}">
                <a16:creationId xmlns:a16="http://schemas.microsoft.com/office/drawing/2014/main" id="{D82887CF-38CA-4A8C-95EF-8DB00C6E95B6}"/>
              </a:ext>
            </a:extLst>
          </p:cNvPr>
          <p:cNvGraphicFramePr>
            <a:graphicFrameLocks noGrp="1"/>
          </p:cNvGraphicFramePr>
          <p:nvPr>
            <p:extLst>
              <p:ext uri="{D42A27DB-BD31-4B8C-83A1-F6EECF244321}">
                <p14:modId xmlns:p14="http://schemas.microsoft.com/office/powerpoint/2010/main" val="3077491076"/>
              </p:ext>
            </p:extLst>
          </p:nvPr>
        </p:nvGraphicFramePr>
        <p:xfrm>
          <a:off x="1271464" y="1521584"/>
          <a:ext cx="9577064" cy="2865120"/>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310646665"/>
                    </a:ext>
                  </a:extLst>
                </a:gridCol>
                <a:gridCol w="6912768">
                  <a:extLst>
                    <a:ext uri="{9D8B030D-6E8A-4147-A177-3AD203B41FA5}">
                      <a16:colId xmlns:a16="http://schemas.microsoft.com/office/drawing/2014/main" val="3975947571"/>
                    </a:ext>
                  </a:extLst>
                </a:gridCol>
              </a:tblGrid>
              <a:tr h="370840">
                <a:tc>
                  <a:txBody>
                    <a:bodyPr/>
                    <a:lstStyle/>
                    <a:p>
                      <a:pPr algn="ctr"/>
                      <a:r>
                        <a:rPr kumimoji="1" lang="ja-JP" altLang="en-US" sz="2400" dirty="0"/>
                        <a:t>フォルダ名</a:t>
                      </a:r>
                    </a:p>
                  </a:txBody>
                  <a:tcPr/>
                </a:tc>
                <a:tc>
                  <a:txBody>
                    <a:bodyPr/>
                    <a:lstStyle/>
                    <a:p>
                      <a:pPr algn="ctr"/>
                      <a:r>
                        <a:rPr kumimoji="1" lang="ja-JP" altLang="en-US" sz="2400" dirty="0"/>
                        <a:t>説明</a:t>
                      </a:r>
                    </a:p>
                  </a:txBody>
                  <a:tcPr/>
                </a:tc>
                <a:extLst>
                  <a:ext uri="{0D108BD9-81ED-4DB2-BD59-A6C34878D82A}">
                    <a16:rowId xmlns:a16="http://schemas.microsoft.com/office/drawing/2014/main" val="2353546911"/>
                  </a:ext>
                </a:extLst>
              </a:tr>
              <a:tr h="370840">
                <a:tc>
                  <a:txBody>
                    <a:bodyPr/>
                    <a:lstStyle/>
                    <a:p>
                      <a:pPr algn="ctr"/>
                      <a:r>
                        <a:rPr kumimoji="1" lang="en-US" altLang="ja-JP" sz="2400" dirty="0" err="1"/>
                        <a:t>trained_model</a:t>
                      </a:r>
                      <a:endParaRPr kumimoji="1" lang="ja-JP" altLang="en-US" sz="2400" dirty="0"/>
                    </a:p>
                  </a:txBody>
                  <a:tcPr/>
                </a:tc>
                <a:tc>
                  <a:txBody>
                    <a:bodyPr/>
                    <a:lstStyle/>
                    <a:p>
                      <a:r>
                        <a:rPr kumimoji="1" lang="en-US" altLang="ja-JP" sz="2400" dirty="0"/>
                        <a:t>CNN</a:t>
                      </a:r>
                      <a:r>
                        <a:rPr kumimoji="1" lang="ja-JP" altLang="en-US" sz="2400" dirty="0"/>
                        <a:t>の学習済みパラメータを格納するフォルダ</a:t>
                      </a:r>
                      <a:endParaRPr kumimoji="1" lang="en-US" altLang="ja-JP" sz="2400" dirty="0"/>
                    </a:p>
                    <a:p>
                      <a:pPr marL="266700" marR="0" lvl="0" indent="-26670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82828"/>
                          </a:solidFill>
                          <a:effectLst/>
                          <a:uLnTx/>
                          <a:uFillTx/>
                          <a:latin typeface="+mn-lt"/>
                          <a:ea typeface="+mn-ea"/>
                          <a:cs typeface="+mn-cs"/>
                        </a:rPr>
                        <a:t>※</a:t>
                      </a:r>
                      <a:r>
                        <a:rPr kumimoji="1" lang="ja-JP" altLang="en-US" sz="2000" b="0" i="0" u="none" strike="noStrike" kern="1200" cap="none" spc="0" normalizeH="0" baseline="0" noProof="0" dirty="0">
                          <a:ln>
                            <a:noFill/>
                          </a:ln>
                          <a:solidFill>
                            <a:srgbClr val="282828"/>
                          </a:solidFill>
                          <a:effectLst/>
                          <a:uLnTx/>
                          <a:uFillTx/>
                          <a:latin typeface="+mn-lt"/>
                          <a:ea typeface="+mn-ea"/>
                          <a:cs typeface="+mn-cs"/>
                        </a:rPr>
                        <a:t>暫定のパラメータファイルが格納されています</a:t>
                      </a:r>
                      <a:endParaRPr kumimoji="1" lang="en-US" altLang="ja-JP" sz="2000" b="0" i="0" u="none" strike="noStrike" kern="1200" cap="none" spc="0" normalizeH="0" baseline="0" noProof="0" dirty="0">
                        <a:ln>
                          <a:noFill/>
                        </a:ln>
                        <a:solidFill>
                          <a:srgbClr val="282828"/>
                        </a:solidFill>
                        <a:effectLst/>
                        <a:uLnTx/>
                        <a:uFillTx/>
                        <a:latin typeface="+mn-lt"/>
                        <a:ea typeface="+mn-ea"/>
                        <a:cs typeface="+mn-cs"/>
                      </a:endParaRPr>
                    </a:p>
                  </a:txBody>
                  <a:tcPr/>
                </a:tc>
                <a:extLst>
                  <a:ext uri="{0D108BD9-81ED-4DB2-BD59-A6C34878D82A}">
                    <a16:rowId xmlns:a16="http://schemas.microsoft.com/office/drawing/2014/main" val="1444375349"/>
                  </a:ext>
                </a:extLst>
              </a:tr>
              <a:tr h="370840">
                <a:tc>
                  <a:txBody>
                    <a:bodyPr/>
                    <a:lstStyle/>
                    <a:p>
                      <a:pPr algn="ctr"/>
                      <a:r>
                        <a:rPr kumimoji="1" lang="en-US" altLang="ja-JP" sz="2400" dirty="0" err="1"/>
                        <a:t>input_images</a:t>
                      </a:r>
                      <a:endParaRPr kumimoji="1" lang="ja-JP" altLang="en-US" sz="2400" dirty="0"/>
                    </a:p>
                  </a:txBody>
                  <a:tcPr/>
                </a:tc>
                <a:tc>
                  <a:txBody>
                    <a:bodyPr/>
                    <a:lstStyle/>
                    <a:p>
                      <a:r>
                        <a:rPr kumimoji="1" lang="en-US" altLang="ja-JP" sz="2400" dirty="0"/>
                        <a:t>inference.py</a:t>
                      </a:r>
                      <a:r>
                        <a:rPr kumimoji="1" lang="ja-JP" altLang="en-US" sz="2400" dirty="0"/>
                        <a:t>を実行する際に、インプットする画像を格納するフォルダ</a:t>
                      </a:r>
                      <a:endParaRPr kumimoji="1" lang="en-US" altLang="ja-JP" sz="2400" dirty="0"/>
                    </a:p>
                  </a:txBody>
                  <a:tcPr/>
                </a:tc>
                <a:extLst>
                  <a:ext uri="{0D108BD9-81ED-4DB2-BD59-A6C34878D82A}">
                    <a16:rowId xmlns:a16="http://schemas.microsoft.com/office/drawing/2014/main" val="3235092406"/>
                  </a:ext>
                </a:extLst>
              </a:tr>
              <a:tr h="370840">
                <a:tc>
                  <a:txBody>
                    <a:bodyPr/>
                    <a:lstStyle/>
                    <a:p>
                      <a:pPr algn="ctr"/>
                      <a:r>
                        <a:rPr kumimoji="1" lang="en-US" altLang="ja-JP" sz="2400" dirty="0"/>
                        <a:t>prediction</a:t>
                      </a:r>
                    </a:p>
                  </a:txBody>
                  <a:tcPr/>
                </a:tc>
                <a:tc>
                  <a:txBody>
                    <a:bodyPr/>
                    <a:lstStyle/>
                    <a:p>
                      <a:r>
                        <a:rPr kumimoji="1" lang="en-US" altLang="ja-JP" sz="2400" dirty="0"/>
                        <a:t>inference.py</a:t>
                      </a:r>
                      <a:r>
                        <a:rPr kumimoji="1" lang="ja-JP" altLang="en-US" sz="2400" dirty="0"/>
                        <a:t>を実行した際に、出力画像（セグメンテーションマスク）が格納されるフォルダ</a:t>
                      </a:r>
                    </a:p>
                  </a:txBody>
                  <a:tcPr/>
                </a:tc>
                <a:extLst>
                  <a:ext uri="{0D108BD9-81ED-4DB2-BD59-A6C34878D82A}">
                    <a16:rowId xmlns:a16="http://schemas.microsoft.com/office/drawing/2014/main" val="1963738149"/>
                  </a:ext>
                </a:extLst>
              </a:tr>
            </a:tbl>
          </a:graphicData>
        </a:graphic>
      </p:graphicFrame>
    </p:spTree>
    <p:extLst>
      <p:ext uri="{BB962C8B-B14F-4D97-AF65-F5344CB8AC3E}">
        <p14:creationId xmlns:p14="http://schemas.microsoft.com/office/powerpoint/2010/main" val="396939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074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4_zL6JVRvihjwzYuXu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5Yef_77XQhWUuw78KbWil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LMjSp3_4QIeZkDPcrN8K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0s8ixIpRxu6ZoWLB_mwO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jyb1kTZRdy7qQC.Hpz4hg"/>
</p:tagLst>
</file>

<file path=ppt/theme/theme1.xml><?xml version="1.0" encoding="utf-8"?>
<a:theme xmlns:a="http://schemas.openxmlformats.org/drawingml/2006/main" name="Olympus_Template_16:9">
  <a:themeElements>
    <a:clrScheme name="OLY_Global">
      <a:dk1>
        <a:srgbClr val="282828"/>
      </a:dk1>
      <a:lt1>
        <a:srgbClr val="FFFFFF"/>
      </a:lt1>
      <a:dk2>
        <a:srgbClr val="B4B7D7"/>
      </a:dk2>
      <a:lt2>
        <a:srgbClr val="436ED2"/>
      </a:lt2>
      <a:accent1>
        <a:srgbClr val="08107B"/>
      </a:accent1>
      <a:accent2>
        <a:srgbClr val="E9B226"/>
      </a:accent2>
      <a:accent3>
        <a:srgbClr val="777777"/>
      </a:accent3>
      <a:accent4>
        <a:srgbClr val="5257A2"/>
      </a:accent4>
      <a:accent5>
        <a:srgbClr val="D80F30"/>
      </a:accent5>
      <a:accent6>
        <a:srgbClr val="97C21E"/>
      </a:accent6>
      <a:hlink>
        <a:srgbClr val="777777"/>
      </a:hlink>
      <a:folHlink>
        <a:srgbClr val="5257A2"/>
      </a:folHlink>
    </a:clrScheme>
    <a:fontScheme name="Olympus">
      <a:majorFont>
        <a:latin typeface="Arial"/>
        <a:ea typeface="Yu Gothic UI"/>
        <a:cs typeface=""/>
      </a:majorFont>
      <a:minorFont>
        <a:latin typeface="Arial"/>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4E4E4"/>
        </a:solidFill>
        <a:ln>
          <a:noFill/>
        </a:ln>
      </a:spPr>
      <a:bodyPr lIns="72000" tIns="72000" rIns="72000" bIns="72000" rtlCol="0" anchor="t" anchorCtr="0"/>
      <a:lstStyle>
        <a:defPPr marL="180000" indent="-180000" algn="l">
          <a:spcBef>
            <a:spcPts val="600"/>
          </a:spcBef>
          <a:buClr>
            <a:schemeClr val="accent1"/>
          </a:buClr>
          <a:buFont typeface="Wingdings" panose="05000000000000000000" pitchFamily="2" charset="2"/>
          <a:buChar cha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180000" indent="-180000">
          <a:spcBef>
            <a:spcPts val="600"/>
          </a:spcBef>
          <a:buClr>
            <a:schemeClr val="accent1"/>
          </a:buClr>
          <a:buFont typeface="Wingdings" panose="05000000000000000000" pitchFamily="2" charset="2"/>
          <a:buChar char="§"/>
          <a:defRPr sz="1600" noProof="0" dirty="0" err="1" smtClean="0"/>
        </a:defPPr>
      </a:lstStyle>
    </a:txDef>
  </a:objectDefaults>
  <a:extraClrSchemeLst/>
  <a:custClrLst>
    <a:custClr>
      <a:srgbClr val="8387BD"/>
    </a:custClr>
    <a:custClr>
      <a:srgbClr val="E4E4E4"/>
    </a:custClr>
  </a:custClrLst>
  <a:extLst>
    <a:ext uri="{05A4C25C-085E-4340-85A3-A5531E510DB2}">
      <thm15:themeFamily xmlns:thm15="http://schemas.microsoft.com/office/thememl/2012/main" name="PPT_confidential_Japan_V1.3_0325.potx" id="{A00CF353-A42F-4416-B631-556E5CB15AAC}" vid="{296A38D8-A615-4F26-AB26-B155715A1FA4}"/>
    </a:ext>
  </a:extLst>
</a:theme>
</file>

<file path=ppt/theme/theme2.xml><?xml version="1.0" encoding="utf-8"?>
<a:theme xmlns:a="http://schemas.openxmlformats.org/drawingml/2006/main" name="Larissa">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Benutzerdefiniert 3">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RE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PPT_confidential_Japan_V2.0</Template>
  <TotalTime>44</TotalTime>
  <Words>315</Words>
  <Application>Microsoft Office PowerPoint</Application>
  <PresentationFormat>ワイド画面</PresentationFormat>
  <Paragraphs>46</Paragraphs>
  <Slides>5</Slides>
  <Notes>1</Notes>
  <HiddenSlides>0</HiddenSlides>
  <MMClips>0</MMClips>
  <ScaleCrop>false</ScaleCrop>
  <HeadingPairs>
    <vt:vector size="8" baseType="variant">
      <vt:variant>
        <vt:lpstr>使用されているフォント</vt:lpstr>
      </vt:variant>
      <vt:variant>
        <vt:i4>2</vt:i4>
      </vt:variant>
      <vt:variant>
        <vt:lpstr>テーマ</vt:lpstr>
      </vt:variant>
      <vt:variant>
        <vt:i4>1</vt:i4>
      </vt:variant>
      <vt:variant>
        <vt:lpstr>埋め込まれた OLE サーバー</vt:lpstr>
      </vt:variant>
      <vt:variant>
        <vt:i4>1</vt:i4>
      </vt:variant>
      <vt:variant>
        <vt:lpstr>スライド タイトル</vt:lpstr>
      </vt:variant>
      <vt:variant>
        <vt:i4>5</vt:i4>
      </vt:variant>
    </vt:vector>
  </HeadingPairs>
  <TitlesOfParts>
    <vt:vector size="9" baseType="lpstr">
      <vt:lpstr>Arial</vt:lpstr>
      <vt:lpstr>Wingdings</vt:lpstr>
      <vt:lpstr>Olympus_Template_16:9</vt:lpstr>
      <vt:lpstr>think-cell Folie</vt:lpstr>
      <vt:lpstr>資料解説</vt:lpstr>
      <vt:lpstr>12/11 ご質問事項への回答と申し送り事項</vt:lpstr>
      <vt:lpstr>各Pythonファイルのご説明</vt:lpstr>
      <vt:lpstr>各フォルダのご説明</vt:lpstr>
      <vt:lpstr>PowerPoint プレゼンテーション</vt:lpstr>
    </vt:vector>
  </TitlesOfParts>
  <Manager>Name</Manager>
  <Company>OLYMPUS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Pythonファイルの位置づけ</dc:title>
  <dc:subject>PowerPoint Template</dc:subject>
  <dc:creator>Kohei Horiuchi (堀内　浩平)</dc:creator>
  <dc:description>Template is optimized for PPT 2010</dc:description>
  <cp:lastModifiedBy>Kohei Horiuchi (堀内　浩平)</cp:lastModifiedBy>
  <cp:revision>6</cp:revision>
  <dcterms:created xsi:type="dcterms:W3CDTF">2020-12-18T04:11:38Z</dcterms:created>
  <dcterms:modified xsi:type="dcterms:W3CDTF">2020-12-18T05:08:11Z</dcterms:modified>
</cp:coreProperties>
</file>