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タイトルテキストの書式を編集するにはクリックします。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アウトラインテキストの書式を編集するにはクリックします。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2</a:t>
            </a:r>
            <a:r>
              <a:rPr lang="en-IN"/>
              <a:t>レベル目のアウトライン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3</a:t>
            </a:r>
            <a:r>
              <a:rPr lang="en-IN"/>
              <a:t>レベル目のアウトライン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4</a:t>
            </a:r>
            <a:r>
              <a:rPr lang="en-IN"/>
              <a:t>レベル目のアウトライン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5</a:t>
            </a:r>
            <a:r>
              <a:rPr lang="en-IN"/>
              <a:t>レベル目のアウトライン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6</a:t>
            </a:r>
            <a:r>
              <a:rPr lang="en-IN"/>
              <a:t>レベル目のアウトライン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7</a:t>
            </a:r>
            <a:r>
              <a:rPr lang="en-IN"/>
              <a:t>レベル目のアウトライン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/>
              <a:t>&lt;日付/時刻&gt;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IN"/>
              <a:t>&lt;フッター&gt;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58B71505-1CD0-4868-86ED-DB688818167A}" type="slidenum">
              <a:rPr lang="en-IN"/>
              <a:t>&lt;番号&gt;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301320"/>
            <a:ext cx="9071640" cy="4810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 sz="6000">
                <a:latin typeface="ヒラギノ角ゴ ProN W6"/>
                <a:ea typeface="ヒラギノ角ゴ ProN W6"/>
              </a:rPr>
              <a:t>Git</a:t>
            </a:r>
            <a:r>
              <a:rPr lang="en-IN" sz="6000">
                <a:latin typeface="ヒラギノ角ゴ ProN W6"/>
                <a:ea typeface="ヒラギノ角ゴ ProN W6"/>
              </a:rPr>
              <a:t>のすゝめ</a:t>
            </a: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504000" y="5582520"/>
            <a:ext cx="9071640" cy="897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keigo.MGM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はじめに</a:t>
            </a:r>
            <a:r>
              <a:rPr lang="en-IN"/>
              <a:t>	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このスライドは「</a:t>
            </a:r>
            <a:r>
              <a:rPr lang="en-IN"/>
              <a:t>Git</a:t>
            </a:r>
            <a:r>
              <a:rPr lang="en-IN"/>
              <a:t>を勉強中の私」の「</a:t>
            </a:r>
            <a:r>
              <a:rPr lang="en-IN"/>
              <a:t>Git</a:t>
            </a:r>
            <a:r>
              <a:rPr lang="en-IN"/>
              <a:t>に対する知識（初心者レベル）と少々の善意」による「</a:t>
            </a:r>
            <a:r>
              <a:rPr lang="en-IN"/>
              <a:t>Git</a:t>
            </a:r>
            <a:r>
              <a:rPr lang="en-IN"/>
              <a:t>を全く知らない人」のための資料である</a:t>
            </a:r>
            <a:r>
              <a:rPr lang="en-IN"/>
              <a:t>
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過度な期待はしないでください（要するに不足部分は自分で調べる）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Git</a:t>
            </a:r>
            <a:r>
              <a:rPr lang="en-IN"/>
              <a:t>とは（一言で）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2671560"/>
            <a:ext cx="9071640" cy="2872440"/>
          </a:xfrm>
          <a:prstGeom prst="rect">
            <a:avLst/>
          </a:prstGeom>
        </p:spPr>
        <p:txBody>
          <a:bodyPr bIns="0" lIns="0" rIns="0" tIns="0" wrap="none"/>
          <a:p>
            <a:pPr algn="ctr">
              <a:buSzPct val="45000"/>
              <a:buFont typeface="StarSymbol"/>
              <a:buChar char=""/>
            </a:pPr>
            <a:r>
              <a:rPr lang="en-IN" sz="6000"/>
              <a:t>分散リポジトリ型</a:t>
            </a:r>
            <a:r>
              <a:rPr lang="en-IN" sz="6000"/>
              <a:t>
</a:t>
            </a:r>
            <a:r>
              <a:rPr lang="en-IN" sz="6000"/>
              <a:t>バージョン管理システム</a:t>
            </a:r>
            <a:endParaRPr/>
          </a:p>
        </p:txBody>
      </p:sp>
      <p:sp>
        <p:nvSpPr>
          <p:cNvPr id="43" name="TextShape 3"/>
          <p:cNvSpPr txBox="1"/>
          <p:nvPr/>
        </p:nvSpPr>
        <p:spPr>
          <a:xfrm>
            <a:off x="504360" y="2671920"/>
            <a:ext cx="9071640" cy="2872440"/>
          </a:xfrm>
          <a:prstGeom prst="rect">
            <a:avLst/>
          </a:prstGeom>
        </p:spPr>
        <p:txBody>
          <a:bodyPr bIns="0" lIns="0" rIns="0" tIns="0" wrap="none"/>
          <a:p>
            <a:pPr algn="ctr">
              <a:buSzPct val="45000"/>
              <a:buFont typeface="StarSymbol"/>
              <a:buChar char=""/>
            </a:pPr>
            <a:r>
              <a:rPr lang="en-IN" sz="6000"/>
              <a:t>分散リポジトリ型</a:t>
            </a:r>
            <a:r>
              <a:rPr lang="en-IN" sz="6000"/>
              <a:t>
</a:t>
            </a:r>
            <a:r>
              <a:rPr lang="en-IN" sz="6000"/>
              <a:t>バージョン管理システム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360" y="1152000"/>
            <a:ext cx="9071640" cy="4392360"/>
          </a:xfrm>
          <a:prstGeom prst="rect">
            <a:avLst/>
          </a:prstGeom>
        </p:spPr>
        <p:txBody>
          <a:bodyPr bIns="0" lIns="0" rIns="0" tIns="0" wrap="none"/>
          <a:p>
            <a:pPr algn="ctr">
              <a:buSzPct val="45000"/>
              <a:buFont typeface="StarSymbol"/>
              <a:buChar char=""/>
            </a:pPr>
            <a:r>
              <a:rPr lang="en-IN" sz="4800"/>
              <a:t>「分散リポジトリ型」？</a:t>
            </a:r>
            <a:r>
              <a:rPr lang="en-IN" sz="5400"/>
              <a:t>
</a:t>
            </a:r>
            <a:r>
              <a:rPr lang="en-IN" sz="4800"/>
              <a:t>「バージョン管理システム」？</a:t>
            </a:r>
            <a:endParaRPr/>
          </a:p>
          <a:p>
            <a:pPr algn="ctr">
              <a:buSzPct val="45000"/>
              <a:buFont typeface="StarSymbol"/>
              <a:buChar char=""/>
            </a:pPr>
            <a:endParaRPr/>
          </a:p>
          <a:p>
            <a:pPr algn="ctr">
              <a:buSzPct val="45000"/>
              <a:buFont typeface="StarSymbol"/>
              <a:buChar char=""/>
            </a:pPr>
            <a:r>
              <a:rPr lang="en-IN" sz="6000"/>
              <a:t>なにそれ？おいしいの？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1766520"/>
            <a:ext cx="9071640" cy="44254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endParaRPr/>
          </a:p>
          <a:p>
            <a:pPr algn="ctr">
              <a:buSzPct val="45000"/>
              <a:buFont typeface="StarSymbol"/>
              <a:buChar char=""/>
            </a:pPr>
            <a:r>
              <a:rPr b="1" lang="en-IN" sz="8000"/>
              <a:t>おいしいです！</a:t>
            </a:r>
            <a:endParaRPr/>
          </a:p>
          <a:p>
            <a:pPr algn="ctr">
              <a:buSzPct val="45000"/>
              <a:buFont typeface="StarSymbol"/>
              <a:buChar char=""/>
            </a:pPr>
            <a:r>
              <a:rPr b="1" lang="en-IN" sz="8000"/>
              <a:t>説明します！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バージョン管理システムとは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主に「ファイルのバックアップ」と「複数人でのファイル編集管理」のためのシステム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ファイルのバックアップ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Subversion</a:t>
            </a:r>
            <a:r>
              <a:rPr lang="en-IN"/>
              <a:t>（</a:t>
            </a:r>
            <a:r>
              <a:rPr lang="en-IN"/>
              <a:t>SVN</a:t>
            </a:r>
            <a:r>
              <a:rPr lang="en-IN"/>
              <a:t>）とは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Git</a:t>
            </a:r>
            <a:r>
              <a:rPr lang="en-IN"/>
              <a:t>とは</a:t>
            </a:r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