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E53C-5441-49FD-A5D6-CB108D0AA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2B9D1-E52C-466D-8D2A-D3CF3287A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673A5-9522-4497-92A9-43E38DC0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AC6B-B241-48AC-A210-1DD78184AE19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8539E-7CDB-4315-9066-8084B471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E4ACA-C6C4-4971-83B3-25845FB0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F513-34ED-4216-B9B4-FDF8E9E224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30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BACA-20DD-4633-848B-8CD37EE2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372BE-8AD1-453A-BFAA-9F89CD179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71218-182F-4E65-A437-F812366E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AC6B-B241-48AC-A210-1DD78184AE19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D1A75-B3FC-41C1-A660-A23F9470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E0EF-0D9B-4444-8A83-AAA5B0FD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F513-34ED-4216-B9B4-FDF8E9E224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251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079163-332A-427A-BF81-BC59DA349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44934-9AAF-4865-A5E5-203540104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943A7-13A6-46AD-8E7E-4811D7BA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AC6B-B241-48AC-A210-1DD78184AE19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52FD5-6432-4AC9-8FF5-DADDD317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095C8-33D0-4F93-8BEE-274E24B3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F513-34ED-4216-B9B4-FDF8E9E224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45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1059-A435-45B2-BC2A-CB0A8C74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DA2E-7E9A-4AE7-B0F9-5C12D76DE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A9457-14EE-45E3-A1AA-67D7DFFE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AC6B-B241-48AC-A210-1DD78184AE19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8B83D-CA57-4EC5-9CE8-30DE6013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55C45-A956-4BD2-8460-80A835AB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F513-34ED-4216-B9B4-FDF8E9E224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86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14D8-2BB9-465B-95DA-85D7222A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A08B4-097D-4D61-97DC-41A3152B8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08048-241D-4323-A3A9-B3E552C8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AC6B-B241-48AC-A210-1DD78184AE19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6DB15-C5B8-426B-B976-F1EDD7E2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6A7FD-1F01-46AC-BF79-D4B5D39F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F513-34ED-4216-B9B4-FDF8E9E224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78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7EC4-ABAA-45D2-9B9F-6BB9F479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012C1-F03E-4B2A-9DA0-B3B646DF9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F0C0C-6605-4838-ADCA-289354F70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8D70C-E595-42AB-90FB-97B39F62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AC6B-B241-48AC-A210-1DD78184AE19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7DAA1-8DBE-4608-9F62-834B28DC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BDA88-3252-48EA-A423-0D0EAAE1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F513-34ED-4216-B9B4-FDF8E9E224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59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F224-1E7A-44FC-AEA6-12F46AE81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FEC36-C843-4BA7-8459-B7646C5AE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DE855-265D-4C1C-A3DA-FBB8EB347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4D28F-DAFA-4E4A-9425-D523D4FD1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207DA-4E5B-4277-BB2A-7C42DA707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F2A9C-EB58-483C-930C-C93DBBEC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AC6B-B241-48AC-A210-1DD78184AE19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581D6-87AB-41EB-97FD-824821AD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22E18-E507-4ABF-8E21-376DF9EA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F513-34ED-4216-B9B4-FDF8E9E224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67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8D99-A0EC-4E3B-A784-C1B8049E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58216-970D-4743-895A-3178AB95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AC6B-B241-48AC-A210-1DD78184AE19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922EF-081B-4D68-88F0-6646D607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083F4-E97D-4E4E-9C14-67F43B1F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F513-34ED-4216-B9B4-FDF8E9E224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626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8D21E-A75F-48FE-9105-A510666D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AC6B-B241-48AC-A210-1DD78184AE19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C67F0-72BC-4529-928A-E0146CB8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2FE38-8588-4B1A-88BE-AB5A700E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F513-34ED-4216-B9B4-FDF8E9E224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341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8AFE-AEB7-4C17-B54C-919284D8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11D97-A284-4A3F-BD46-7725E6594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7D8ED-E35D-4A3B-8EB3-6A50D7AF5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DC411-D519-43AF-ABC0-C6DB64AA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AC6B-B241-48AC-A210-1DD78184AE19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5D2F9-9FB5-4333-A3F2-D97F0B2F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8357A-B8A6-4E5F-A6EF-C62CC2FB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F513-34ED-4216-B9B4-FDF8E9E224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241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A945-6C73-4A58-A1B0-FAB7E38F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DF5CE-B77D-44E1-9D3D-0BF9649C0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82DDE-2360-46BC-A1B7-4232E5B0F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E405D-F790-4517-B5BF-8E2F183A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AC6B-B241-48AC-A210-1DD78184AE19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3C100-E07C-44C4-A402-4F971B34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B97C1-477C-440D-A968-6A3DE36A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F513-34ED-4216-B9B4-FDF8E9E224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666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FD974C-644D-4E73-84F4-1DC29BC0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D7A32-D436-4583-8722-96C3EC3C1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A9902-C649-4087-B859-D8927A4F1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1AC6B-B241-48AC-A210-1DD78184AE19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E417D-E068-48CC-B251-6121EB741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9D749-508F-454C-B70E-F5DF696D6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1F513-34ED-4216-B9B4-FDF8E9E224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88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BC2E0-AD6F-42B9-A136-669F8D058809}"/>
              </a:ext>
            </a:extLst>
          </p:cNvPr>
          <p:cNvSpPr txBox="1"/>
          <p:nvPr/>
        </p:nvSpPr>
        <p:spPr>
          <a:xfrm>
            <a:off x="4926563" y="662473"/>
            <a:ext cx="1506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Person: Henry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68079-EFD6-4F92-A56F-4DFD331659A6}"/>
              </a:ext>
            </a:extLst>
          </p:cNvPr>
          <p:cNvSpPr txBox="1"/>
          <p:nvPr/>
        </p:nvSpPr>
        <p:spPr>
          <a:xfrm>
            <a:off x="4629270" y="1511560"/>
            <a:ext cx="210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Portfolio: Long-Term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B60C0-0FB7-4024-B53B-56F273A3C24E}"/>
              </a:ext>
            </a:extLst>
          </p:cNvPr>
          <p:cNvSpPr txBox="1"/>
          <p:nvPr/>
        </p:nvSpPr>
        <p:spPr>
          <a:xfrm>
            <a:off x="8467861" y="1511560"/>
            <a:ext cx="242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Portfolio: High Dividend</a:t>
            </a:r>
            <a:endParaRPr lang="en-CA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D37A991-F83A-4B75-A449-CEA63213A90C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3612029" y="-556034"/>
            <a:ext cx="479755" cy="36554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A81209-55D8-4E9A-AFF6-6AAC74F8604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679622" y="1031805"/>
            <a:ext cx="0" cy="47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68E1214-CC3B-4465-B000-255E417EB5F8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7439511" y="-728084"/>
            <a:ext cx="479755" cy="39995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E331853-A590-48C4-9A8F-AA8274248B5D}"/>
              </a:ext>
            </a:extLst>
          </p:cNvPr>
          <p:cNvSpPr/>
          <p:nvPr/>
        </p:nvSpPr>
        <p:spPr>
          <a:xfrm>
            <a:off x="640005" y="2583809"/>
            <a:ext cx="2768367" cy="26089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DA6BF2-AA63-4AAD-81AC-A229AAB50D31}"/>
              </a:ext>
            </a:extLst>
          </p:cNvPr>
          <p:cNvSpPr/>
          <p:nvPr/>
        </p:nvSpPr>
        <p:spPr>
          <a:xfrm>
            <a:off x="4295437" y="2583809"/>
            <a:ext cx="2768367" cy="26089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200893-1496-49BE-B3F6-941AC779145D}"/>
              </a:ext>
            </a:extLst>
          </p:cNvPr>
          <p:cNvSpPr/>
          <p:nvPr/>
        </p:nvSpPr>
        <p:spPr>
          <a:xfrm>
            <a:off x="8294970" y="2583809"/>
            <a:ext cx="2768367" cy="26089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BFA0FD-5387-48E1-8CF8-1D5E2ACADB76}"/>
              </a:ext>
            </a:extLst>
          </p:cNvPr>
          <p:cNvSpPr txBox="1"/>
          <p:nvPr/>
        </p:nvSpPr>
        <p:spPr>
          <a:xfrm>
            <a:off x="1178133" y="1511560"/>
            <a:ext cx="173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Portfolio: Crypto</a:t>
            </a:r>
            <a:endParaRPr lang="en-CA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22ADE5-492A-43F2-BC5C-7338D8819396}"/>
              </a:ext>
            </a:extLst>
          </p:cNvPr>
          <p:cNvCxnSpPr>
            <a:stCxn id="23" idx="2"/>
            <a:endCxn id="14" idx="0"/>
          </p:cNvCxnSpPr>
          <p:nvPr/>
        </p:nvCxnSpPr>
        <p:spPr>
          <a:xfrm flipH="1">
            <a:off x="2024189" y="1880892"/>
            <a:ext cx="21137" cy="702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B85298-FE1F-4007-8C18-2CEFE36F88BC}"/>
              </a:ext>
            </a:extLst>
          </p:cNvPr>
          <p:cNvCxnSpPr>
            <a:stCxn id="6" idx="2"/>
            <a:endCxn id="15" idx="0"/>
          </p:cNvCxnSpPr>
          <p:nvPr/>
        </p:nvCxnSpPr>
        <p:spPr>
          <a:xfrm flipH="1">
            <a:off x="5679621" y="1880892"/>
            <a:ext cx="1" cy="702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E82EA5-04D3-4C5B-8F90-2B6FC74D21F7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9679154" y="1880892"/>
            <a:ext cx="0" cy="702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70877B5-75F9-4464-9E40-E6156B827177}"/>
              </a:ext>
            </a:extLst>
          </p:cNvPr>
          <p:cNvSpPr txBox="1"/>
          <p:nvPr/>
        </p:nvSpPr>
        <p:spPr>
          <a:xfrm>
            <a:off x="1363980" y="296418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BitCoin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04CA60-7A51-4E78-86BA-78F9D295B3E8}"/>
              </a:ext>
            </a:extLst>
          </p:cNvPr>
          <p:cNvSpPr txBox="1"/>
          <p:nvPr/>
        </p:nvSpPr>
        <p:spPr>
          <a:xfrm>
            <a:off x="1661160" y="3888297"/>
            <a:ext cx="109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DogeCoin</a:t>
            </a:r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8C54D9-F7AC-4D4E-B21A-17F8DB7D5EE5}"/>
              </a:ext>
            </a:extLst>
          </p:cNvPr>
          <p:cNvSpPr txBox="1"/>
          <p:nvPr/>
        </p:nvSpPr>
        <p:spPr>
          <a:xfrm>
            <a:off x="1178133" y="352448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Ripple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22A31F-3C75-4306-8C48-B4D3214BAE30}"/>
              </a:ext>
            </a:extLst>
          </p:cNvPr>
          <p:cNvSpPr txBox="1"/>
          <p:nvPr/>
        </p:nvSpPr>
        <p:spPr>
          <a:xfrm>
            <a:off x="4926563" y="3148846"/>
            <a:ext cx="920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NextEra</a:t>
            </a:r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4371EE-FBBF-4DB7-AAE6-56693709E2A9}"/>
              </a:ext>
            </a:extLst>
          </p:cNvPr>
          <p:cNvSpPr txBox="1"/>
          <p:nvPr/>
        </p:nvSpPr>
        <p:spPr>
          <a:xfrm>
            <a:off x="5013960" y="3977640"/>
            <a:ext cx="17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Bank of America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DB08BE-740A-4DEE-94E3-452A517954D5}"/>
              </a:ext>
            </a:extLst>
          </p:cNvPr>
          <p:cNvSpPr txBox="1"/>
          <p:nvPr/>
        </p:nvSpPr>
        <p:spPr>
          <a:xfrm>
            <a:off x="8900160" y="296418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IBM</a:t>
            </a:r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81C88E-0448-425E-B430-2C18EF31AABA}"/>
              </a:ext>
            </a:extLst>
          </p:cNvPr>
          <p:cNvSpPr txBox="1"/>
          <p:nvPr/>
        </p:nvSpPr>
        <p:spPr>
          <a:xfrm>
            <a:off x="8663940" y="388829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Lumen</a:t>
            </a: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BC26C0-81E3-46AB-92F1-C9D320E5351A}"/>
              </a:ext>
            </a:extLst>
          </p:cNvPr>
          <p:cNvSpPr txBox="1"/>
          <p:nvPr/>
        </p:nvSpPr>
        <p:spPr>
          <a:xfrm>
            <a:off x="9624060" y="3333512"/>
            <a:ext cx="80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Disney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1FF2F3-BF1A-47BB-B186-81621365377B}"/>
              </a:ext>
            </a:extLst>
          </p:cNvPr>
          <p:cNvSpPr txBox="1"/>
          <p:nvPr/>
        </p:nvSpPr>
        <p:spPr>
          <a:xfrm>
            <a:off x="9593580" y="442722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19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B3F25-91B8-4987-AA74-F3C1A20F3C2A}"/>
              </a:ext>
            </a:extLst>
          </p:cNvPr>
          <p:cNvSpPr txBox="1"/>
          <p:nvPr/>
        </p:nvSpPr>
        <p:spPr>
          <a:xfrm>
            <a:off x="388620" y="624840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30473-6B43-4416-A20E-FB07D65E55A7}"/>
              </a:ext>
            </a:extLst>
          </p:cNvPr>
          <p:cNvSpPr txBox="1"/>
          <p:nvPr/>
        </p:nvSpPr>
        <p:spPr>
          <a:xfrm>
            <a:off x="1874520" y="1181100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addPortfolio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A8EF8-F294-4C7F-A102-6234042F0D3B}"/>
              </a:ext>
            </a:extLst>
          </p:cNvPr>
          <p:cNvSpPr txBox="1"/>
          <p:nvPr/>
        </p:nvSpPr>
        <p:spPr>
          <a:xfrm>
            <a:off x="1833419" y="2148840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viewPortfolio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B6791-C495-41F9-8220-FA490A347F35}"/>
              </a:ext>
            </a:extLst>
          </p:cNvPr>
          <p:cNvSpPr txBox="1"/>
          <p:nvPr/>
        </p:nvSpPr>
        <p:spPr>
          <a:xfrm>
            <a:off x="1904945" y="3116580"/>
            <a:ext cx="1286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viewMaster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647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B2B40-6B58-41FF-A6E4-6BE987EF6BDA}"/>
              </a:ext>
            </a:extLst>
          </p:cNvPr>
          <p:cNvSpPr txBox="1"/>
          <p:nvPr/>
        </p:nvSpPr>
        <p:spPr>
          <a:xfrm>
            <a:off x="617220" y="601980"/>
            <a:ext cx="99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Portfolio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81B2C8-5123-439D-AC99-CC14F077C0D3}"/>
              </a:ext>
            </a:extLst>
          </p:cNvPr>
          <p:cNvSpPr txBox="1"/>
          <p:nvPr/>
        </p:nvSpPr>
        <p:spPr>
          <a:xfrm>
            <a:off x="2324100" y="1485900"/>
            <a:ext cx="104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addStock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1C9B7-4421-4FE1-A598-8467C72D933B}"/>
              </a:ext>
            </a:extLst>
          </p:cNvPr>
          <p:cNvSpPr txBox="1"/>
          <p:nvPr/>
        </p:nvSpPr>
        <p:spPr>
          <a:xfrm>
            <a:off x="2143697" y="2598420"/>
            <a:ext cx="14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removeStock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676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B9D21E-D934-4595-83D3-4A9D7D00E878}"/>
              </a:ext>
            </a:extLst>
          </p:cNvPr>
          <p:cNvSpPr txBox="1"/>
          <p:nvPr/>
        </p:nvSpPr>
        <p:spPr>
          <a:xfrm>
            <a:off x="609600" y="601980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Stock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47E789-2AA2-411C-A75F-7550F2502F4A}"/>
              </a:ext>
            </a:extLst>
          </p:cNvPr>
          <p:cNvSpPr txBox="1"/>
          <p:nvPr/>
        </p:nvSpPr>
        <p:spPr>
          <a:xfrm>
            <a:off x="1905000" y="1272540"/>
            <a:ext cx="228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getValuationAfterDays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143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33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Yang</dc:creator>
  <cp:lastModifiedBy>Henry Yang</cp:lastModifiedBy>
  <cp:revision>3</cp:revision>
  <dcterms:created xsi:type="dcterms:W3CDTF">2021-01-30T19:09:12Z</dcterms:created>
  <dcterms:modified xsi:type="dcterms:W3CDTF">2021-02-04T21:56:02Z</dcterms:modified>
</cp:coreProperties>
</file>