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Layer analysis calculation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Parameters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30"/>
              </a:tblGrid>
              <a:tr h="457200">
                <a:tc>
                  <a:txBody>
                    <a:bodyPr/>
                    <a:lstStyle/>
                    <a:p>
                      <a:r>
                        <a:t>Num.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Z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dep. rate (ML/min)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dep. time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post anneal(min)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keep 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Cal. time (s)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1.0E+13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 m 12 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10972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3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Ag-Si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Si(1-2)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Si(2-3)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Si(3-4)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Si(4-5)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Si(5-6)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Si(intra)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Results</a:t>
            </a:r>
          </a:p>
        </p:txBody>
      </p:sp>
      <p:pic>
        <p:nvPicPr>
          <p:cNvPr id="3" name="Picture 2" descr="KMC_Si_rec_0_5s_0.04_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40080"/>
            <a:ext cx="3048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 s, 0.04 ML</a:t>
            </a:r>
          </a:p>
        </p:txBody>
      </p:sp>
      <p:pic>
        <p:nvPicPr>
          <p:cNvPr id="5" name="Picture 4" descr="KMC_Si_rec_1_29s_0.2_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640080"/>
            <a:ext cx="3048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896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29 s, 0.20 ML</a:t>
            </a:r>
          </a:p>
        </p:txBody>
      </p:sp>
      <p:pic>
        <p:nvPicPr>
          <p:cNvPr id="7" name="Picture 6" descr="KMC_Si_rec_2_59s_0.4_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640080"/>
            <a:ext cx="3048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504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59 s, 0.40 ML</a:t>
            </a:r>
          </a:p>
        </p:txBody>
      </p:sp>
      <p:pic>
        <p:nvPicPr>
          <p:cNvPr id="9" name="Picture 8" descr="KMC_Si_rec_3_89s_0.6_M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20" y="640080"/>
            <a:ext cx="3048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12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89 s, 0.60 ML</a:t>
            </a:r>
          </a:p>
        </p:txBody>
      </p:sp>
      <p:pic>
        <p:nvPicPr>
          <p:cNvPr id="11" name="Picture 10" descr="KMC_Si_rec_4_119s_0.8_M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2560320"/>
            <a:ext cx="304800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119 s, 0.80 ML</a:t>
            </a:r>
          </a:p>
        </p:txBody>
      </p:sp>
      <p:pic>
        <p:nvPicPr>
          <p:cNvPr id="13" name="Picture 12" descr="KMC_Si_rec_5_149s_1.0_M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960" y="2560320"/>
            <a:ext cx="3048000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0896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149 s, 1.00 ML</a:t>
            </a:r>
          </a:p>
        </p:txBody>
      </p:sp>
      <p:pic>
        <p:nvPicPr>
          <p:cNvPr id="15" name="Picture 14" descr="KMC_Si_rec_6_179s_1.2_M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040" y="2560320"/>
            <a:ext cx="3048000" cy="2286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3504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179 s, 1.20 ML</a:t>
            </a:r>
          </a:p>
        </p:txBody>
      </p:sp>
      <p:pic>
        <p:nvPicPr>
          <p:cNvPr id="17" name="Picture 16" descr="KMC_Si_rec_7_209s_1.4_M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1120" y="2560320"/>
            <a:ext cx="3048000" cy="2286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112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209 s, 1.40 ML</a:t>
            </a:r>
          </a:p>
        </p:txBody>
      </p:sp>
      <p:pic>
        <p:nvPicPr>
          <p:cNvPr id="19" name="Picture 18" descr="KMC_Si_rec_8_239s_1.6_M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" y="4480560"/>
            <a:ext cx="3048000" cy="228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288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239 s, 1.60 ML</a:t>
            </a:r>
          </a:p>
        </p:txBody>
      </p:sp>
      <p:pic>
        <p:nvPicPr>
          <p:cNvPr id="21" name="Picture 20" descr="KMC_Si_rec_9_269s_1.8_M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8960" y="4480560"/>
            <a:ext cx="3048000" cy="2286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269 s, 1.80 ML</a:t>
            </a:r>
          </a:p>
        </p:txBody>
      </p:sp>
      <p:pic>
        <p:nvPicPr>
          <p:cNvPr id="23" name="Picture 22" descr="KMC_Si_rec_10_299s_2.0_M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5040" y="4480560"/>
            <a:ext cx="3048000" cy="228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3504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299 s, 2.00 ML</a:t>
            </a:r>
          </a:p>
        </p:txBody>
      </p:sp>
      <p:pic>
        <p:nvPicPr>
          <p:cNvPr id="25" name="Picture 24" descr="KMC_Si_rec_11_302s_2.02_ML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1120" y="4480560"/>
            <a:ext cx="3048000" cy="228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96112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302 s, 2.02 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Results: layer analysis</a:t>
            </a:r>
          </a:p>
        </p:txBody>
      </p:sp>
      <p:pic>
        <p:nvPicPr>
          <p:cNvPr id="3" name="Picture 2" descr="KMC_Si_rec_0_5s_0.04_ML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22960"/>
            <a:ext cx="24384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 s, 0.04 ML</a:t>
            </a:r>
          </a:p>
        </p:txBody>
      </p:sp>
      <p:pic>
        <p:nvPicPr>
          <p:cNvPr id="5" name="Picture 4" descr="KMC_Si_rec_1_29s_0.2_ML_h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822960"/>
            <a:ext cx="24384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896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29 s, 0.20 ML</a:t>
            </a:r>
          </a:p>
        </p:txBody>
      </p:sp>
      <p:pic>
        <p:nvPicPr>
          <p:cNvPr id="7" name="Picture 6" descr="KMC_Si_rec_2_59s_0.4_ML_h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822960"/>
            <a:ext cx="24384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504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59 s, 0.40 ML</a:t>
            </a:r>
          </a:p>
        </p:txBody>
      </p:sp>
      <p:pic>
        <p:nvPicPr>
          <p:cNvPr id="9" name="Picture 8" descr="KMC_Si_rec_3_89s_0.6_ML_hi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20" y="822960"/>
            <a:ext cx="24384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12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89 s, 0.60 ML</a:t>
            </a:r>
          </a:p>
        </p:txBody>
      </p:sp>
      <p:pic>
        <p:nvPicPr>
          <p:cNvPr id="11" name="Picture 10" descr="KMC_Si_rec_4_119s_0.8_ML_his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2743200"/>
            <a:ext cx="2438400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119 s, 0.80 ML</a:t>
            </a:r>
          </a:p>
        </p:txBody>
      </p:sp>
      <p:pic>
        <p:nvPicPr>
          <p:cNvPr id="13" name="Picture 12" descr="KMC_Si_rec_5_149s_1.0_ML_his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960" y="2743200"/>
            <a:ext cx="2438400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0896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149 s, 1.00 ML</a:t>
            </a:r>
          </a:p>
        </p:txBody>
      </p:sp>
      <p:pic>
        <p:nvPicPr>
          <p:cNvPr id="15" name="Picture 14" descr="KMC_Si_rec_6_179s_1.2_ML_his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040" y="2743200"/>
            <a:ext cx="2438400" cy="1828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3504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179 s, 1.20 ML</a:t>
            </a:r>
          </a:p>
        </p:txBody>
      </p:sp>
      <p:pic>
        <p:nvPicPr>
          <p:cNvPr id="17" name="Picture 16" descr="KMC_Si_rec_7_209s_1.4_ML_hist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1120" y="2743200"/>
            <a:ext cx="2438400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112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209 s, 1.40 ML</a:t>
            </a:r>
          </a:p>
        </p:txBody>
      </p:sp>
      <p:pic>
        <p:nvPicPr>
          <p:cNvPr id="19" name="Picture 18" descr="KMC_Si_rec_8_239s_1.6_ML_hist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" y="4663440"/>
            <a:ext cx="2438400" cy="1828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288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239 s, 1.60 ML</a:t>
            </a:r>
          </a:p>
        </p:txBody>
      </p:sp>
      <p:pic>
        <p:nvPicPr>
          <p:cNvPr id="21" name="Picture 20" descr="KMC_Si_rec_9_269s_1.8_ML_hi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8960" y="4663440"/>
            <a:ext cx="2438400" cy="1828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269 s, 1.80 ML</a:t>
            </a:r>
          </a:p>
        </p:txBody>
      </p:sp>
      <p:pic>
        <p:nvPicPr>
          <p:cNvPr id="23" name="Picture 22" descr="KMC_Si_rec_10_299s_2.0_ML_hist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5040" y="4663440"/>
            <a:ext cx="2438400" cy="1828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3504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299 s, 2.00 ML</a:t>
            </a:r>
          </a:p>
        </p:txBody>
      </p:sp>
      <p:pic>
        <p:nvPicPr>
          <p:cNvPr id="25" name="Picture 24" descr="KMC_Si_rec_11_302s_2.02_ML_hi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1120" y="4663440"/>
            <a:ext cx="2438400" cy="1828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96112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302 s, 2.02 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Parameters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30"/>
              </a:tblGrid>
              <a:tr h="457200">
                <a:tc>
                  <a:txBody>
                    <a:bodyPr/>
                    <a:lstStyle/>
                    <a:p>
                      <a:r>
                        <a:t>Num.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Z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dep. rate (ML/min)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dep. time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post anneal(min)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keep 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Cal. time (s)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1.0E+13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 m 15 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10972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27"/>
                <a:gridCol w="99753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Ag-Si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Si(1-2)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Si(2-3)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Si(3-4)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Si(4-5)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Si(5-6)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Si(intra)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Results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40080"/>
            <a:ext cx="3048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 s, 0.04 ML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640080"/>
            <a:ext cx="3048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896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29 s, 0.20 ML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640080"/>
            <a:ext cx="3048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504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59 s, 0.40 ML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20" y="640080"/>
            <a:ext cx="3048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12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89 s, 0.60 ML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2560320"/>
            <a:ext cx="304800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119 s, 0.80 ML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960" y="2560320"/>
            <a:ext cx="3048000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0896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149 s, 1.00 ML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040" y="2560320"/>
            <a:ext cx="3048000" cy="2286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3504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179 s, 1.20 ML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1120" y="2560320"/>
            <a:ext cx="3048000" cy="2286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112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209 s, 1.40 ML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" y="4480560"/>
            <a:ext cx="3048000" cy="228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288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239 s, 1.60 ML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8960" y="4480560"/>
            <a:ext cx="3048000" cy="2286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269 s, 1.80 ML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5040" y="4480560"/>
            <a:ext cx="3048000" cy="228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3504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299 s, 2.00 ML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1120" y="4480560"/>
            <a:ext cx="3048000" cy="228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96112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302 s, 2.02 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Results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40080"/>
            <a:ext cx="3048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302 s, 2.02 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Results: layer analysis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22960"/>
            <a:ext cx="24384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 s, 0.04 ML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822960"/>
            <a:ext cx="24384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896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29 s, 0.20 ML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822960"/>
            <a:ext cx="24384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504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59 s, 0.40 ML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20" y="822960"/>
            <a:ext cx="24384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12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89 s, 0.60 ML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2743200"/>
            <a:ext cx="2438400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119 s, 0.80 ML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960" y="2743200"/>
            <a:ext cx="2438400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0896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149 s, 1.00 ML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040" y="2743200"/>
            <a:ext cx="2438400" cy="1828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3504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179 s, 1.20 ML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1120" y="2743200"/>
            <a:ext cx="2438400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112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209 s, 1.40 ML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" y="4663440"/>
            <a:ext cx="2438400" cy="1828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288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239 s, 1.60 ML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8960" y="4663440"/>
            <a:ext cx="2438400" cy="1828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269 s, 1.80 ML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5040" y="4663440"/>
            <a:ext cx="2438400" cy="1828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3504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299 s, 2.00 ML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1120" y="4663440"/>
            <a:ext cx="2438400" cy="1828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96112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302 s, 2.02 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Results: layer analysis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22960"/>
            <a:ext cx="24384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302 s, 2.02 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