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Layer analysis calculation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Parameters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914400"/>
          <a:ext cx="11887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  <a:gridCol w="1320800"/>
                <a:gridCol w="1320800"/>
                <a:gridCol w="1320800"/>
                <a:gridCol w="1320800"/>
              </a:tblGrid>
              <a:tr h="457200">
                <a:tc>
                  <a:txBody>
                    <a:bodyPr/>
                    <a:lstStyle/>
                    <a:p>
                      <a:r>
                        <a:t>Num.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Z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dep. rate (ML/min)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dep. time (min)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Cal. time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Finishing time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1.0E+13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11388 m 15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2021/08/31/ 10:04:24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" y="2286000"/>
          <a:ext cx="11887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/>
                <a:gridCol w="1485900"/>
                <a:gridCol w="1485900"/>
                <a:gridCol w="1485900"/>
                <a:gridCol w="1485900"/>
                <a:gridCol w="1485900"/>
                <a:gridCol w="1485900"/>
                <a:gridCol w="1485900"/>
              </a:tblGrid>
              <a:tr h="304800">
                <a:tc>
                  <a:txBody>
                    <a:bodyPr/>
                    <a:lstStyle/>
                    <a:p>
                      <a:r>
                        <a:t>Keep defects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Put at 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Cut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Rate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Subtract a bond from diffusion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time/event (ms)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Rejection_free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" y="4389120"/>
          <a:ext cx="11887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2377440"/>
                <a:gridCol w="2377440"/>
                <a:gridCol w="2377440"/>
                <a:gridCol w="2377440"/>
              </a:tblGrid>
              <a:tr h="3048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Si(1st)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Si(2nd)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Si(3rd)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Si(else)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Diffusion (eV)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0.96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Binding (eV)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" y="53949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Comment: </a:t>
            </a:r>
            <a:br/>
            <a:r>
              <a:t>pre 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-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Results</a:t>
            </a:r>
          </a:p>
        </p:txBody>
      </p:sp>
      <p:pic>
        <p:nvPicPr>
          <p:cNvPr id="3" name="Picture 2" descr="pre13_550K_0.96_0.96_0_7s_0.01_M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640080"/>
            <a:ext cx="3048000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7 s, 0.01 ML</a:t>
            </a:r>
          </a:p>
        </p:txBody>
      </p:sp>
      <p:pic>
        <p:nvPicPr>
          <p:cNvPr id="5" name="Picture 4" descr="pre13_550K_0.96_0.96_1_59s_0.1_M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640080"/>
            <a:ext cx="30480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896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59 s, 0.10 ML</a:t>
            </a:r>
          </a:p>
        </p:txBody>
      </p:sp>
      <p:pic>
        <p:nvPicPr>
          <p:cNvPr id="7" name="Picture 6" descr="pre13_550K_0.96_0.96_2_119s_0.2_M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40" y="640080"/>
            <a:ext cx="3048000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3504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119 s, 0.20 ML</a:t>
            </a:r>
          </a:p>
        </p:txBody>
      </p:sp>
      <p:pic>
        <p:nvPicPr>
          <p:cNvPr id="9" name="Picture 8" descr="pre13_550K_0.96_0.96_3_179s_0.3_M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1120" y="640080"/>
            <a:ext cx="3048000" cy="228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6112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179 s, 0.30 ML</a:t>
            </a:r>
          </a:p>
        </p:txBody>
      </p:sp>
      <p:pic>
        <p:nvPicPr>
          <p:cNvPr id="11" name="Picture 10" descr="pre13_550K_0.96_0.96_4_239s_0.4_M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2560320"/>
            <a:ext cx="3048000" cy="2286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" y="2377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239 s, 0.40 ML</a:t>
            </a:r>
          </a:p>
        </p:txBody>
      </p:sp>
      <p:pic>
        <p:nvPicPr>
          <p:cNvPr id="13" name="Picture 12" descr="pre13_550K_0.96_0.96_5_299s_0.5_ML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8960" y="2560320"/>
            <a:ext cx="3048000" cy="228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08960" y="2377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299 s, 0.50 ML</a:t>
            </a:r>
          </a:p>
        </p:txBody>
      </p:sp>
      <p:pic>
        <p:nvPicPr>
          <p:cNvPr id="15" name="Picture 14" descr="pre13_550K_0.96_0.96_6_359s_0.6_ML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5040" y="2560320"/>
            <a:ext cx="3048000" cy="2286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35040" y="2377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359 s, 0.60 ML</a:t>
            </a:r>
          </a:p>
        </p:txBody>
      </p:sp>
      <p:pic>
        <p:nvPicPr>
          <p:cNvPr id="17" name="Picture 16" descr="pre13_550K_0.96_0.96_7_419s_0.7_M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1120" y="2560320"/>
            <a:ext cx="3048000" cy="2286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961120" y="2377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419 s, 0.70 ML</a:t>
            </a:r>
          </a:p>
        </p:txBody>
      </p:sp>
      <p:pic>
        <p:nvPicPr>
          <p:cNvPr id="19" name="Picture 18" descr="pre13_550K_0.96_0.96_8_479s_0.8_M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880" y="4480560"/>
            <a:ext cx="3048000" cy="2286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2880" y="42976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479 s, 0.80 ML</a:t>
            </a:r>
          </a:p>
        </p:txBody>
      </p:sp>
      <p:pic>
        <p:nvPicPr>
          <p:cNvPr id="21" name="Picture 20" descr="pre13_550K_0.96_0.96_9_539s_0.9_M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08960" y="4480560"/>
            <a:ext cx="3048000" cy="2286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08960" y="42976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539 s, 0.90 ML</a:t>
            </a:r>
          </a:p>
        </p:txBody>
      </p:sp>
      <p:pic>
        <p:nvPicPr>
          <p:cNvPr id="23" name="Picture 22" descr="pre13_550K_0.96_0.96_10_599s_1.0_ML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35040" y="4480560"/>
            <a:ext cx="3048000" cy="2286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35040" y="42976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599 s, 1.00 ML</a:t>
            </a:r>
          </a:p>
        </p:txBody>
      </p:sp>
      <p:pic>
        <p:nvPicPr>
          <p:cNvPr id="25" name="Picture 24" descr="pre13_550K_0.96_0.96_11_659s_1.1_ML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61120" y="4480560"/>
            <a:ext cx="3048000" cy="2286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961120" y="42976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659 s, 1.10 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-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Results</a:t>
            </a:r>
          </a:p>
        </p:txBody>
      </p:sp>
      <p:pic>
        <p:nvPicPr>
          <p:cNvPr id="3" name="Picture 2" descr="pre13_550K_0.96_0.96_12_719s_1.2_M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640080"/>
            <a:ext cx="3048000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719 s, 1.20 ML</a:t>
            </a:r>
          </a:p>
        </p:txBody>
      </p:sp>
      <p:pic>
        <p:nvPicPr>
          <p:cNvPr id="5" name="Picture 4" descr="pre13_550K_0.96_0.96_13_779s_1.3_M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640080"/>
            <a:ext cx="30480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896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779 s, 1.30 ML</a:t>
            </a:r>
          </a:p>
        </p:txBody>
      </p:sp>
      <p:pic>
        <p:nvPicPr>
          <p:cNvPr id="7" name="Picture 6" descr="pre13_550K_0.96_0.96_14_839s_1.4_M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40" y="640080"/>
            <a:ext cx="3048000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3504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839 s, 1.40 ML</a:t>
            </a:r>
          </a:p>
        </p:txBody>
      </p:sp>
      <p:pic>
        <p:nvPicPr>
          <p:cNvPr id="9" name="Picture 8" descr="pre13_550K_0.96_0.96_15_899s_1.5_M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1120" y="640080"/>
            <a:ext cx="3048000" cy="228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6112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899 s, 1.50 ML</a:t>
            </a:r>
          </a:p>
        </p:txBody>
      </p:sp>
      <p:pic>
        <p:nvPicPr>
          <p:cNvPr id="11" name="Picture 10" descr="pre13_550K_0.96_0.96_16_959s_1.6_M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2560320"/>
            <a:ext cx="3048000" cy="2286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" y="2377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959 s, 1.60 ML</a:t>
            </a:r>
          </a:p>
        </p:txBody>
      </p:sp>
      <p:pic>
        <p:nvPicPr>
          <p:cNvPr id="13" name="Picture 12" descr="pre13_550K_0.96_0.96_17_1019s_1.7_ML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8960" y="2560320"/>
            <a:ext cx="3048000" cy="228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08960" y="2377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1019 s, 1.70 ML</a:t>
            </a:r>
          </a:p>
        </p:txBody>
      </p:sp>
      <p:pic>
        <p:nvPicPr>
          <p:cNvPr id="15" name="Picture 14" descr="pre13_550K_0.96_0.96_18_1079s_1.8_ML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5040" y="2560320"/>
            <a:ext cx="3048000" cy="2286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35040" y="2377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1079 s, 1.80 ML</a:t>
            </a:r>
          </a:p>
        </p:txBody>
      </p:sp>
      <p:pic>
        <p:nvPicPr>
          <p:cNvPr id="17" name="Picture 16" descr="pre13_550K_0.96_0.96_19_1139s_1.9_M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1120" y="2560320"/>
            <a:ext cx="3048000" cy="2286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961120" y="2377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1139 s, 1.90 ML</a:t>
            </a:r>
          </a:p>
        </p:txBody>
      </p:sp>
      <p:pic>
        <p:nvPicPr>
          <p:cNvPr id="19" name="Picture 18" descr="pre13_550K_0.96_0.96_20_1199s_2.0_M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880" y="4480560"/>
            <a:ext cx="3048000" cy="2286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2880" y="42976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1199 s, 2.00 ML</a:t>
            </a:r>
          </a:p>
        </p:txBody>
      </p:sp>
      <p:pic>
        <p:nvPicPr>
          <p:cNvPr id="21" name="Picture 20" descr="pre13_550K_0.96_0.96_21_1201s_2.0_M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08960" y="4480560"/>
            <a:ext cx="3048000" cy="2286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08960" y="42976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1201 s, 2.00 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-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Results: layer analysis</a:t>
            </a:r>
          </a:p>
        </p:txBody>
      </p:sp>
      <p:pic>
        <p:nvPicPr>
          <p:cNvPr id="3" name="Picture 2" descr="pre13_550K_0.96_0.96_0_7s_0.01_ML_h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822960"/>
            <a:ext cx="2438400" cy="182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7 s, 0.01 ML</a:t>
            </a:r>
          </a:p>
        </p:txBody>
      </p:sp>
      <p:pic>
        <p:nvPicPr>
          <p:cNvPr id="5" name="Picture 4" descr="pre13_550K_0.96_0.96_1_59s_0.1_ML_h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822960"/>
            <a:ext cx="24384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896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59 s, 0.10 ML</a:t>
            </a:r>
          </a:p>
        </p:txBody>
      </p:sp>
      <p:pic>
        <p:nvPicPr>
          <p:cNvPr id="7" name="Picture 6" descr="pre13_550K_0.96_0.96_2_119s_0.2_ML_h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40" y="822960"/>
            <a:ext cx="2438400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3504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119 s, 0.20 ML</a:t>
            </a:r>
          </a:p>
        </p:txBody>
      </p:sp>
      <p:pic>
        <p:nvPicPr>
          <p:cNvPr id="9" name="Picture 8" descr="pre13_550K_0.96_0.96_3_179s_0.3_ML_his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1120" y="822960"/>
            <a:ext cx="2438400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6112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179 s, 0.30 ML</a:t>
            </a:r>
          </a:p>
        </p:txBody>
      </p:sp>
      <p:pic>
        <p:nvPicPr>
          <p:cNvPr id="11" name="Picture 10" descr="pre13_550K_0.96_0.96_4_239s_0.4_ML_his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2743200"/>
            <a:ext cx="2438400" cy="1828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" y="2377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239 s, 0.40 ML</a:t>
            </a:r>
          </a:p>
        </p:txBody>
      </p:sp>
      <p:pic>
        <p:nvPicPr>
          <p:cNvPr id="13" name="Picture 12" descr="pre13_550K_0.96_0.96_5_299s_0.5_ML_his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8960" y="2743200"/>
            <a:ext cx="2438400" cy="1828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08960" y="2377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299 s, 0.50 ML</a:t>
            </a:r>
          </a:p>
        </p:txBody>
      </p:sp>
      <p:pic>
        <p:nvPicPr>
          <p:cNvPr id="15" name="Picture 14" descr="pre13_550K_0.96_0.96_6_359s_0.6_ML_hist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5040" y="2743200"/>
            <a:ext cx="2438400" cy="1828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35040" y="2377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359 s, 0.60 ML</a:t>
            </a:r>
          </a:p>
        </p:txBody>
      </p:sp>
      <p:pic>
        <p:nvPicPr>
          <p:cNvPr id="17" name="Picture 16" descr="pre13_550K_0.96_0.96_7_419s_0.7_ML_hist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1120" y="2743200"/>
            <a:ext cx="2438400" cy="1828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961120" y="2377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419 s, 0.70 ML</a:t>
            </a:r>
          </a:p>
        </p:txBody>
      </p:sp>
      <p:pic>
        <p:nvPicPr>
          <p:cNvPr id="19" name="Picture 18" descr="pre13_550K_0.96_0.96_8_479s_0.8_ML_hist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880" y="4663440"/>
            <a:ext cx="2438400" cy="18288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2880" y="42976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479 s, 0.80 ML</a:t>
            </a:r>
          </a:p>
        </p:txBody>
      </p:sp>
      <p:pic>
        <p:nvPicPr>
          <p:cNvPr id="21" name="Picture 20" descr="pre13_550K_0.96_0.96_9_539s_0.9_ML_hist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08960" y="4663440"/>
            <a:ext cx="2438400" cy="18288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08960" y="42976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539 s, 0.90 ML</a:t>
            </a:r>
          </a:p>
        </p:txBody>
      </p:sp>
      <p:pic>
        <p:nvPicPr>
          <p:cNvPr id="23" name="Picture 22" descr="pre13_550K_0.96_0.96_10_599s_1.0_ML_hist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35040" y="4663440"/>
            <a:ext cx="2438400" cy="18288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35040" y="42976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599 s, 1.00 ML</a:t>
            </a:r>
          </a:p>
        </p:txBody>
      </p:sp>
      <p:pic>
        <p:nvPicPr>
          <p:cNvPr id="25" name="Picture 24" descr="pre13_550K_0.96_0.96_11_659s_1.1_ML_hist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61120" y="4663440"/>
            <a:ext cx="2438400" cy="18288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961120" y="42976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659 s, 1.10 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-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Results: layer analysis</a:t>
            </a:r>
          </a:p>
        </p:txBody>
      </p:sp>
      <p:pic>
        <p:nvPicPr>
          <p:cNvPr id="3" name="Picture 2" descr="pre13_550K_0.96_0.96_12_719s_1.2_ML_h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822960"/>
            <a:ext cx="2438400" cy="182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719 s, 1.20 ML</a:t>
            </a:r>
          </a:p>
        </p:txBody>
      </p:sp>
      <p:pic>
        <p:nvPicPr>
          <p:cNvPr id="5" name="Picture 4" descr="pre13_550K_0.96_0.96_13_779s_1.3_ML_h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822960"/>
            <a:ext cx="24384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896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779 s, 1.30 ML</a:t>
            </a:r>
          </a:p>
        </p:txBody>
      </p:sp>
      <p:pic>
        <p:nvPicPr>
          <p:cNvPr id="7" name="Picture 6" descr="pre13_550K_0.96_0.96_14_839s_1.4_ML_h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40" y="822960"/>
            <a:ext cx="2438400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3504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839 s, 1.40 ML</a:t>
            </a:r>
          </a:p>
        </p:txBody>
      </p:sp>
      <p:pic>
        <p:nvPicPr>
          <p:cNvPr id="9" name="Picture 8" descr="pre13_550K_0.96_0.96_15_899s_1.5_ML_his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1120" y="822960"/>
            <a:ext cx="2438400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6112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899 s, 1.50 ML</a:t>
            </a:r>
          </a:p>
        </p:txBody>
      </p:sp>
      <p:pic>
        <p:nvPicPr>
          <p:cNvPr id="11" name="Picture 10" descr="pre13_550K_0.96_0.96_16_959s_1.6_ML_his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2743200"/>
            <a:ext cx="2438400" cy="1828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" y="2377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959 s, 1.60 ML</a:t>
            </a:r>
          </a:p>
        </p:txBody>
      </p:sp>
      <p:pic>
        <p:nvPicPr>
          <p:cNvPr id="13" name="Picture 12" descr="pre13_550K_0.96_0.96_17_1019s_1.7_ML_his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8960" y="2743200"/>
            <a:ext cx="2438400" cy="1828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08960" y="2377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1019 s, 1.70 ML</a:t>
            </a:r>
          </a:p>
        </p:txBody>
      </p:sp>
      <p:pic>
        <p:nvPicPr>
          <p:cNvPr id="15" name="Picture 14" descr="pre13_550K_0.96_0.96_18_1079s_1.8_ML_hist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5040" y="2743200"/>
            <a:ext cx="2438400" cy="1828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35040" y="2377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1079 s, 1.80 ML</a:t>
            </a:r>
          </a:p>
        </p:txBody>
      </p:sp>
      <p:pic>
        <p:nvPicPr>
          <p:cNvPr id="17" name="Picture 16" descr="pre13_550K_0.96_0.96_19_1139s_1.9_ML_hist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1120" y="2743200"/>
            <a:ext cx="2438400" cy="1828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961120" y="2377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1139 s, 1.90 ML</a:t>
            </a:r>
          </a:p>
        </p:txBody>
      </p:sp>
      <p:pic>
        <p:nvPicPr>
          <p:cNvPr id="19" name="Picture 18" descr="pre13_550K_0.96_0.96_20_1199s_2.0_ML_hist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880" y="4663440"/>
            <a:ext cx="2438400" cy="18288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2880" y="42976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1199 s, 2.00 ML</a:t>
            </a:r>
          </a:p>
        </p:txBody>
      </p:sp>
      <p:pic>
        <p:nvPicPr>
          <p:cNvPr id="21" name="Picture 20" descr="pre13_550K_0.96_0.96_21_1201s_2.0_ML_hist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08960" y="4663440"/>
            <a:ext cx="2438400" cy="18288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08960" y="42976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1201 s, 2.00 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-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Growth mode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914400"/>
          <a:ext cx="11887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  <a:gridCol w="1320800"/>
                <a:gridCol w="1320800"/>
                <a:gridCol w="1320800"/>
                <a:gridCol w="1320800"/>
              </a:tblGrid>
              <a:tr h="182880">
                <a:tc>
                  <a:txBody>
                    <a:bodyPr/>
                    <a:lstStyle/>
                    <a:p>
                      <a:r>
                        <a:t>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29.62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1st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70.25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2nd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Multi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" y="2560320"/>
          <a:ext cx="11887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  <a:gridCol w="1320800"/>
                <a:gridCol w="1320800"/>
                <a:gridCol w="1320800"/>
                <a:gridCol w="1320800"/>
              </a:tblGrid>
              <a:tr h="182880">
                <a:tc>
                  <a:txBody>
                    <a:bodyPr/>
                    <a:lstStyle/>
                    <a:p>
                      <a:r>
                        <a:t>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1st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49.75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2nd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49.75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Multi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" y="4206240"/>
          <a:ext cx="11887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  <a:gridCol w="1320800"/>
                <a:gridCol w="1320800"/>
                <a:gridCol w="1320800"/>
                <a:gridCol w="1320800"/>
              </a:tblGrid>
              <a:tr h="182880">
                <a:tc>
                  <a:txBody>
                    <a:bodyPr/>
                    <a:lstStyle/>
                    <a:p>
                      <a:r>
                        <a:t>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1st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2nd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Multi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" y="5852159"/>
          <a:ext cx="11887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  <a:gridCol w="2971800"/>
              </a:tblGrid>
              <a:tr h="457200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layer at 1ML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layer at 2ML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layer/100-Multi at 2ML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1.0101010101010102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-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Number of events per deposition</a:t>
            </a:r>
            <a:br/>
            <a:r>
              <a:t>Change of coverage</a:t>
            </a:r>
          </a:p>
        </p:txBody>
      </p:sp>
      <p:pic>
        <p:nvPicPr>
          <p:cNvPr id="3" name="Picture 2" descr="Num_events_per_de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6705600" cy="5029200"/>
          </a:xfrm>
          <a:prstGeom prst="rect">
            <a:avLst/>
          </a:prstGeom>
        </p:spPr>
      </p:pic>
      <p:pic>
        <p:nvPicPr>
          <p:cNvPr id="4" name="Picture 3" descr="Coverage_chan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828800"/>
            <a:ext cx="6705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