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rtl="0">
              <a:spcBef>
                <a:spcPts val="0"/>
              </a:spcBef>
              <a:buClr>
                <a:schemeClr val="lt1"/>
              </a:buClr>
              <a:buSzPts val="4800"/>
              <a:buNone/>
              <a:defRPr sz="4800">
                <a:solidFill>
                  <a:schemeClr val="lt1"/>
                </a:solidFill>
              </a:defRPr>
            </a:lvl1pPr>
            <a:lvl2pPr lvl="1" rtl="0">
              <a:spcBef>
                <a:spcPts val="0"/>
              </a:spcBef>
              <a:buClr>
                <a:schemeClr val="lt1"/>
              </a:buClr>
              <a:buSzPts val="4800"/>
              <a:buNone/>
              <a:defRPr sz="4800">
                <a:solidFill>
                  <a:schemeClr val="lt1"/>
                </a:solidFill>
              </a:defRPr>
            </a:lvl2pPr>
            <a:lvl3pPr lvl="2" rtl="0">
              <a:spcBef>
                <a:spcPts val="0"/>
              </a:spcBef>
              <a:buClr>
                <a:schemeClr val="lt1"/>
              </a:buClr>
              <a:buSzPts val="4800"/>
              <a:buNone/>
              <a:defRPr sz="4800">
                <a:solidFill>
                  <a:schemeClr val="lt1"/>
                </a:solidFill>
              </a:defRPr>
            </a:lvl3pPr>
            <a:lvl4pPr lvl="3" rtl="0">
              <a:spcBef>
                <a:spcPts val="0"/>
              </a:spcBef>
              <a:buClr>
                <a:schemeClr val="lt1"/>
              </a:buClr>
              <a:buSzPts val="4800"/>
              <a:buNone/>
              <a:defRPr sz="4800">
                <a:solidFill>
                  <a:schemeClr val="lt1"/>
                </a:solidFill>
              </a:defRPr>
            </a:lvl4pPr>
            <a:lvl5pPr lvl="4" rtl="0">
              <a:spcBef>
                <a:spcPts val="0"/>
              </a:spcBef>
              <a:buClr>
                <a:schemeClr val="lt1"/>
              </a:buClr>
              <a:buSzPts val="4800"/>
              <a:buNone/>
              <a:defRPr sz="4800">
                <a:solidFill>
                  <a:schemeClr val="lt1"/>
                </a:solidFill>
              </a:defRPr>
            </a:lvl5pPr>
            <a:lvl6pPr lvl="5" rtl="0">
              <a:spcBef>
                <a:spcPts val="0"/>
              </a:spcBef>
              <a:buClr>
                <a:schemeClr val="lt1"/>
              </a:buClr>
              <a:buSzPts val="4800"/>
              <a:buNone/>
              <a:defRPr sz="4800">
                <a:solidFill>
                  <a:schemeClr val="lt1"/>
                </a:solidFill>
              </a:defRPr>
            </a:lvl6pPr>
            <a:lvl7pPr lvl="6" rtl="0">
              <a:spcBef>
                <a:spcPts val="0"/>
              </a:spcBef>
              <a:buClr>
                <a:schemeClr val="lt1"/>
              </a:buClr>
              <a:buSzPts val="4800"/>
              <a:buNone/>
              <a:defRPr sz="4800">
                <a:solidFill>
                  <a:schemeClr val="lt1"/>
                </a:solidFill>
              </a:defRPr>
            </a:lvl7pPr>
            <a:lvl8pPr lvl="7" rtl="0">
              <a:spcBef>
                <a:spcPts val="0"/>
              </a:spcBef>
              <a:buClr>
                <a:schemeClr val="lt1"/>
              </a:buClr>
              <a:buSzPts val="4800"/>
              <a:buNone/>
              <a:defRPr sz="4800">
                <a:solidFill>
                  <a:schemeClr val="lt1"/>
                </a:solidFill>
              </a:defRPr>
            </a:lvl8pPr>
            <a:lvl9pPr lvl="8" rtl="0">
              <a:spcBef>
                <a:spcPts val="0"/>
              </a:spcBef>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rtl="0" algn="ctr">
              <a:spcBef>
                <a:spcPts val="0"/>
              </a:spcBef>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rtl="0" algn="ctr">
              <a:spcBef>
                <a:spcPts val="0"/>
              </a:spcBef>
              <a:buClr>
                <a:schemeClr val="lt1"/>
              </a:buClr>
              <a:buSzPts val="4800"/>
              <a:buNone/>
              <a:defRPr sz="4800">
                <a:solidFill>
                  <a:schemeClr val="lt1"/>
                </a:solidFill>
              </a:defRPr>
            </a:lvl1pPr>
            <a:lvl2pPr lvl="1" rtl="0" algn="ctr">
              <a:spcBef>
                <a:spcPts val="0"/>
              </a:spcBef>
              <a:buClr>
                <a:schemeClr val="lt1"/>
              </a:buClr>
              <a:buSzPts val="4800"/>
              <a:buNone/>
              <a:defRPr sz="4800">
                <a:solidFill>
                  <a:schemeClr val="lt1"/>
                </a:solidFill>
              </a:defRPr>
            </a:lvl2pPr>
            <a:lvl3pPr lvl="2" rtl="0" algn="ctr">
              <a:spcBef>
                <a:spcPts val="0"/>
              </a:spcBef>
              <a:buClr>
                <a:schemeClr val="lt1"/>
              </a:buClr>
              <a:buSzPts val="4800"/>
              <a:buNone/>
              <a:defRPr sz="4800">
                <a:solidFill>
                  <a:schemeClr val="lt1"/>
                </a:solidFill>
              </a:defRPr>
            </a:lvl3pPr>
            <a:lvl4pPr lvl="3" rtl="0" algn="ctr">
              <a:spcBef>
                <a:spcPts val="0"/>
              </a:spcBef>
              <a:buClr>
                <a:schemeClr val="lt1"/>
              </a:buClr>
              <a:buSzPts val="4800"/>
              <a:buNone/>
              <a:defRPr sz="4800">
                <a:solidFill>
                  <a:schemeClr val="lt1"/>
                </a:solidFill>
              </a:defRPr>
            </a:lvl4pPr>
            <a:lvl5pPr lvl="4" rtl="0" algn="ctr">
              <a:spcBef>
                <a:spcPts val="0"/>
              </a:spcBef>
              <a:buClr>
                <a:schemeClr val="lt1"/>
              </a:buClr>
              <a:buSzPts val="4800"/>
              <a:buNone/>
              <a:defRPr sz="4800">
                <a:solidFill>
                  <a:schemeClr val="lt1"/>
                </a:solidFill>
              </a:defRPr>
            </a:lvl5pPr>
            <a:lvl6pPr lvl="5" rtl="0" algn="ctr">
              <a:spcBef>
                <a:spcPts val="0"/>
              </a:spcBef>
              <a:buClr>
                <a:schemeClr val="lt1"/>
              </a:buClr>
              <a:buSzPts val="4800"/>
              <a:buNone/>
              <a:defRPr sz="4800">
                <a:solidFill>
                  <a:schemeClr val="lt1"/>
                </a:solidFill>
              </a:defRPr>
            </a:lvl6pPr>
            <a:lvl7pPr lvl="6" rtl="0" algn="ctr">
              <a:spcBef>
                <a:spcPts val="0"/>
              </a:spcBef>
              <a:buClr>
                <a:schemeClr val="lt1"/>
              </a:buClr>
              <a:buSzPts val="4800"/>
              <a:buNone/>
              <a:defRPr sz="4800">
                <a:solidFill>
                  <a:schemeClr val="lt1"/>
                </a:solidFill>
              </a:defRPr>
            </a:lvl7pPr>
            <a:lvl8pPr lvl="7" rtl="0" algn="ctr">
              <a:spcBef>
                <a:spcPts val="0"/>
              </a:spcBef>
              <a:buClr>
                <a:schemeClr val="lt1"/>
              </a:buClr>
              <a:buSzPts val="4800"/>
              <a:buNone/>
              <a:defRPr sz="4800">
                <a:solidFill>
                  <a:schemeClr val="lt1"/>
                </a:solidFill>
              </a:defRPr>
            </a:lvl8pPr>
            <a:lvl9pPr lvl="8" rtl="0" algn="ctr">
              <a:spcBef>
                <a:spcPts val="0"/>
              </a:spcBef>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rtl="0">
              <a:spcBef>
                <a:spcPts val="0"/>
              </a:spcBef>
              <a:buClr>
                <a:schemeClr val="lt1"/>
              </a:buClr>
              <a:buSzPts val="4800"/>
              <a:buNone/>
              <a:defRPr sz="4800">
                <a:solidFill>
                  <a:schemeClr val="lt1"/>
                </a:solidFill>
              </a:defRPr>
            </a:lvl1pPr>
            <a:lvl2pPr lvl="1" rtl="0">
              <a:spcBef>
                <a:spcPts val="0"/>
              </a:spcBef>
              <a:buClr>
                <a:schemeClr val="lt1"/>
              </a:buClr>
              <a:buSzPts val="4800"/>
              <a:buNone/>
              <a:defRPr sz="4800">
                <a:solidFill>
                  <a:schemeClr val="lt1"/>
                </a:solidFill>
              </a:defRPr>
            </a:lvl2pPr>
            <a:lvl3pPr lvl="2" rtl="0">
              <a:spcBef>
                <a:spcPts val="0"/>
              </a:spcBef>
              <a:buClr>
                <a:schemeClr val="lt1"/>
              </a:buClr>
              <a:buSzPts val="4800"/>
              <a:buNone/>
              <a:defRPr sz="4800">
                <a:solidFill>
                  <a:schemeClr val="lt1"/>
                </a:solidFill>
              </a:defRPr>
            </a:lvl3pPr>
            <a:lvl4pPr lvl="3" rtl="0">
              <a:spcBef>
                <a:spcPts val="0"/>
              </a:spcBef>
              <a:buClr>
                <a:schemeClr val="lt1"/>
              </a:buClr>
              <a:buSzPts val="4800"/>
              <a:buNone/>
              <a:defRPr sz="4800">
                <a:solidFill>
                  <a:schemeClr val="lt1"/>
                </a:solidFill>
              </a:defRPr>
            </a:lvl4pPr>
            <a:lvl5pPr lvl="4" rtl="0">
              <a:spcBef>
                <a:spcPts val="0"/>
              </a:spcBef>
              <a:buClr>
                <a:schemeClr val="lt1"/>
              </a:buClr>
              <a:buSzPts val="4800"/>
              <a:buNone/>
              <a:defRPr sz="4800">
                <a:solidFill>
                  <a:schemeClr val="lt1"/>
                </a:solidFill>
              </a:defRPr>
            </a:lvl5pPr>
            <a:lvl6pPr lvl="5" rtl="0">
              <a:spcBef>
                <a:spcPts val="0"/>
              </a:spcBef>
              <a:buClr>
                <a:schemeClr val="lt1"/>
              </a:buClr>
              <a:buSzPts val="4800"/>
              <a:buNone/>
              <a:defRPr sz="4800">
                <a:solidFill>
                  <a:schemeClr val="lt1"/>
                </a:solidFill>
              </a:defRPr>
            </a:lvl6pPr>
            <a:lvl7pPr lvl="6" rtl="0">
              <a:spcBef>
                <a:spcPts val="0"/>
              </a:spcBef>
              <a:buClr>
                <a:schemeClr val="lt1"/>
              </a:buClr>
              <a:buSzPts val="4800"/>
              <a:buNone/>
              <a:defRPr sz="4800">
                <a:solidFill>
                  <a:schemeClr val="lt1"/>
                </a:solidFill>
              </a:defRPr>
            </a:lvl7pPr>
            <a:lvl8pPr lvl="7" rtl="0">
              <a:spcBef>
                <a:spcPts val="0"/>
              </a:spcBef>
              <a:buClr>
                <a:schemeClr val="lt1"/>
              </a:buClr>
              <a:buSzPts val="4800"/>
              <a:buNone/>
              <a:defRPr sz="4800">
                <a:solidFill>
                  <a:schemeClr val="lt1"/>
                </a:solidFill>
              </a:defRPr>
            </a:lvl8pPr>
            <a:lvl9pPr lvl="8" rtl="0">
              <a:spcBef>
                <a:spcPts val="0"/>
              </a:spcBef>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rtl="0" algn="ctr">
              <a:spcBef>
                <a:spcPts val="0"/>
              </a:spcBef>
              <a:buClr>
                <a:schemeClr val="dk1"/>
              </a:buClr>
              <a:buSzPts val="3600"/>
              <a:buNone/>
              <a:defRPr sz="3600">
                <a:solidFill>
                  <a:schemeClr val="dk1"/>
                </a:solidFill>
              </a:defRPr>
            </a:lvl1pPr>
            <a:lvl2pPr lvl="1" rtl="0" algn="ctr">
              <a:spcBef>
                <a:spcPts val="0"/>
              </a:spcBef>
              <a:buClr>
                <a:schemeClr val="dk1"/>
              </a:buClr>
              <a:buSzPts val="3600"/>
              <a:buNone/>
              <a:defRPr sz="3600">
                <a:solidFill>
                  <a:schemeClr val="dk1"/>
                </a:solidFill>
              </a:defRPr>
            </a:lvl2pPr>
            <a:lvl3pPr lvl="2" rtl="0" algn="ctr">
              <a:spcBef>
                <a:spcPts val="0"/>
              </a:spcBef>
              <a:buClr>
                <a:schemeClr val="dk1"/>
              </a:buClr>
              <a:buSzPts val="3600"/>
              <a:buNone/>
              <a:defRPr sz="3600">
                <a:solidFill>
                  <a:schemeClr val="dk1"/>
                </a:solidFill>
              </a:defRPr>
            </a:lvl3pPr>
            <a:lvl4pPr lvl="3" rtl="0" algn="ctr">
              <a:spcBef>
                <a:spcPts val="0"/>
              </a:spcBef>
              <a:buClr>
                <a:schemeClr val="dk1"/>
              </a:buClr>
              <a:buSzPts val="3600"/>
              <a:buNone/>
              <a:defRPr sz="3600">
                <a:solidFill>
                  <a:schemeClr val="dk1"/>
                </a:solidFill>
              </a:defRPr>
            </a:lvl4pPr>
            <a:lvl5pPr lvl="4" rtl="0" algn="ctr">
              <a:spcBef>
                <a:spcPts val="0"/>
              </a:spcBef>
              <a:buClr>
                <a:schemeClr val="dk1"/>
              </a:buClr>
              <a:buSzPts val="3600"/>
              <a:buNone/>
              <a:defRPr sz="3600">
                <a:solidFill>
                  <a:schemeClr val="dk1"/>
                </a:solidFill>
              </a:defRPr>
            </a:lvl5pPr>
            <a:lvl6pPr lvl="5" rtl="0" algn="ctr">
              <a:spcBef>
                <a:spcPts val="0"/>
              </a:spcBef>
              <a:buClr>
                <a:schemeClr val="dk1"/>
              </a:buClr>
              <a:buSzPts val="3600"/>
              <a:buNone/>
              <a:defRPr sz="3600">
                <a:solidFill>
                  <a:schemeClr val="dk1"/>
                </a:solidFill>
              </a:defRPr>
            </a:lvl6pPr>
            <a:lvl7pPr lvl="6" rtl="0" algn="ctr">
              <a:spcBef>
                <a:spcPts val="0"/>
              </a:spcBef>
              <a:buClr>
                <a:schemeClr val="dk1"/>
              </a:buClr>
              <a:buSzPts val="3600"/>
              <a:buNone/>
              <a:defRPr sz="3600">
                <a:solidFill>
                  <a:schemeClr val="dk1"/>
                </a:solidFill>
              </a:defRPr>
            </a:lvl7pPr>
            <a:lvl8pPr lvl="7" rtl="0" algn="ctr">
              <a:spcBef>
                <a:spcPts val="0"/>
              </a:spcBef>
              <a:buClr>
                <a:schemeClr val="dk1"/>
              </a:buClr>
              <a:buSzPts val="3600"/>
              <a:buNone/>
              <a:defRPr sz="3600">
                <a:solidFill>
                  <a:schemeClr val="dk1"/>
                </a:solidFill>
              </a:defRPr>
            </a:lvl8pPr>
            <a:lvl9pPr lvl="8" rtl="0" algn="ctr">
              <a:spcBef>
                <a:spcPts val="0"/>
              </a:spcBef>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rtl="0">
              <a:spcBef>
                <a:spcPts val="0"/>
              </a:spcBef>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w3schools.com/w3css/4/w3.c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812500" y="1800750"/>
            <a:ext cx="6331500" cy="1542000"/>
          </a:xfrm>
          <a:prstGeom prst="rect">
            <a:avLst/>
          </a:prstGeom>
        </p:spPr>
        <p:txBody>
          <a:bodyPr anchorCtr="0" anchor="t" bIns="91425" lIns="91425" rIns="91425" wrap="square" tIns="91425">
            <a:noAutofit/>
          </a:bodyPr>
          <a:lstStyle/>
          <a:p>
            <a:pPr indent="0" lvl="0" marL="0" rtl="0">
              <a:spcBef>
                <a:spcPts val="0"/>
              </a:spcBef>
              <a:buNone/>
            </a:pPr>
            <a:r>
              <a:rPr lang="en" sz="6000" u="sng"/>
              <a:t>W3.css</a:t>
            </a:r>
          </a:p>
        </p:txBody>
      </p:sp>
      <p:sp>
        <p:nvSpPr>
          <p:cNvPr id="73" name="Shape 73"/>
          <p:cNvSpPr txBox="1"/>
          <p:nvPr>
            <p:ph idx="1" type="subTitle"/>
          </p:nvPr>
        </p:nvSpPr>
        <p:spPr>
          <a:xfrm>
            <a:off x="2390267" y="3238450"/>
            <a:ext cx="6331500" cy="1241700"/>
          </a:xfrm>
          <a:prstGeom prst="rect">
            <a:avLst/>
          </a:prstGeom>
        </p:spPr>
        <p:txBody>
          <a:bodyPr anchorCtr="0" anchor="b" bIns="91425" lIns="91425" rIns="91425" wrap="square" tIns="91425">
            <a:noAutofit/>
          </a:bodyPr>
          <a:lstStyle/>
          <a:p>
            <a:pPr indent="0" lvl="0" marL="0" rtl="0">
              <a:spcBef>
                <a:spcPts val="0"/>
              </a:spcBef>
              <a:buNone/>
            </a:pPr>
            <a:r>
              <a:rPr lang="en" sz="2400"/>
              <a:t>Framework ligero y rápido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mt="28000"/>
          </a:blip>
          <a:srcRect b="0" l="0" r="12280" t="0"/>
          <a:stretch/>
        </p:blipFill>
        <p:spPr>
          <a:xfrm>
            <a:off x="0" y="0"/>
            <a:ext cx="9143998" cy="5143500"/>
          </a:xfrm>
          <a:prstGeom prst="rect">
            <a:avLst/>
          </a:prstGeom>
          <a:noFill/>
          <a:ln>
            <a:noFill/>
          </a:ln>
        </p:spPr>
      </p:pic>
      <p:sp>
        <p:nvSpPr>
          <p:cNvPr id="136" name="Shape 136"/>
          <p:cNvSpPr txBox="1"/>
          <p:nvPr>
            <p:ph type="title"/>
          </p:nvPr>
        </p:nvSpPr>
        <p:spPr>
          <a:xfrm>
            <a:off x="2899803" y="1653891"/>
            <a:ext cx="6244200" cy="3835500"/>
          </a:xfrm>
          <a:prstGeom prst="rect">
            <a:avLst/>
          </a:prstGeom>
        </p:spPr>
        <p:txBody>
          <a:bodyPr anchorCtr="0" anchor="t" bIns="91425" lIns="91425" rIns="91425" wrap="square" tIns="91425">
            <a:noAutofit/>
          </a:bodyPr>
          <a:lstStyle/>
          <a:p>
            <a:pPr indent="0" lvl="0" marL="0" rtl="0">
              <a:spcBef>
                <a:spcPts val="0"/>
              </a:spcBef>
              <a:buNone/>
            </a:pPr>
            <a:r>
              <a:rPr lang="en"/>
              <a:t>¡TALLER!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lang="en" sz="3600">
                <a:solidFill>
                  <a:schemeClr val="dk1"/>
                </a:solidFill>
              </a:rPr>
              <a:t>¿Qué es w3.css?</a:t>
            </a:r>
          </a:p>
        </p:txBody>
      </p:sp>
      <p:sp>
        <p:nvSpPr>
          <p:cNvPr id="79" name="Shape 79"/>
          <p:cNvSpPr txBox="1"/>
          <p:nvPr>
            <p:ph idx="4294967295" type="title"/>
          </p:nvPr>
        </p:nvSpPr>
        <p:spPr>
          <a:xfrm>
            <a:off x="446675" y="1902725"/>
            <a:ext cx="5197200" cy="3067500"/>
          </a:xfrm>
          <a:prstGeom prst="rect">
            <a:avLst/>
          </a:prstGeom>
        </p:spPr>
        <p:txBody>
          <a:bodyPr anchorCtr="0" anchor="t" bIns="91425" lIns="91425" rIns="91425" wrap="square" tIns="91425">
            <a:noAutofit/>
          </a:bodyPr>
          <a:lstStyle/>
          <a:p>
            <a:pPr indent="-336550" lvl="0" marL="457200" rtl="0">
              <a:lnSpc>
                <a:spcPct val="115000"/>
              </a:lnSpc>
              <a:spcBef>
                <a:spcPts val="0"/>
              </a:spcBef>
              <a:spcAft>
                <a:spcPts val="0"/>
              </a:spcAft>
              <a:buSzPts val="1700"/>
              <a:buFont typeface="Lato"/>
              <a:buChar char="-"/>
            </a:pPr>
            <a:r>
              <a:rPr lang="en" sz="1700">
                <a:latin typeface="Lato"/>
                <a:ea typeface="Lato"/>
                <a:cs typeface="Lato"/>
                <a:sym typeface="Lato"/>
              </a:rPr>
              <a:t>Hojas de Estilo en Cascada.</a:t>
            </a:r>
          </a:p>
          <a:p>
            <a:pPr indent="-336550" lvl="0" marL="457200" rtl="0">
              <a:lnSpc>
                <a:spcPct val="115000"/>
              </a:lnSpc>
              <a:spcBef>
                <a:spcPts val="0"/>
              </a:spcBef>
              <a:spcAft>
                <a:spcPts val="0"/>
              </a:spcAft>
              <a:buSzPts val="1700"/>
              <a:buFont typeface="Lato"/>
              <a:buChar char="-"/>
            </a:pPr>
            <a:r>
              <a:rPr lang="en" sz="1700">
                <a:latin typeface="Lato"/>
                <a:ea typeface="Lato"/>
                <a:cs typeface="Lato"/>
                <a:sym typeface="Lato"/>
              </a:rPr>
              <a:t>Control total sobre estilo y formato de sus documentos.</a:t>
            </a:r>
          </a:p>
          <a:p>
            <a:pPr indent="-336550" lvl="0" marL="457200" rtl="0">
              <a:lnSpc>
                <a:spcPct val="115000"/>
              </a:lnSpc>
              <a:spcBef>
                <a:spcPts val="0"/>
              </a:spcBef>
              <a:spcAft>
                <a:spcPts val="1600"/>
              </a:spcAft>
              <a:buSzPts val="1700"/>
              <a:buFont typeface="Lato"/>
              <a:buChar char="-"/>
            </a:pPr>
            <a:r>
              <a:rPr lang="en" sz="1700">
                <a:latin typeface="Lato"/>
                <a:ea typeface="Lato"/>
                <a:cs typeface="Lato"/>
                <a:sym typeface="Lato"/>
              </a:rPr>
              <a:t>Sitios web más ligeros y accesibles.</a:t>
            </a:r>
          </a:p>
        </p:txBody>
      </p:sp>
      <p:pic>
        <p:nvPicPr>
          <p:cNvPr id="80" name="Shape 80"/>
          <p:cNvPicPr preferRelativeResize="0"/>
          <p:nvPr/>
        </p:nvPicPr>
        <p:blipFill>
          <a:blip r:embed="rId3">
            <a:alphaModFix/>
          </a:blip>
          <a:stretch>
            <a:fillRect/>
          </a:stretch>
        </p:blipFill>
        <p:spPr>
          <a:xfrm>
            <a:off x="5643875" y="1709950"/>
            <a:ext cx="3106225" cy="31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014200" y="162725"/>
            <a:ext cx="7099500" cy="4818049"/>
          </a:xfrm>
          <a:prstGeom prst="rect">
            <a:avLst/>
          </a:prstGeom>
          <a:noFill/>
          <a:ln>
            <a:noFill/>
          </a:ln>
        </p:spPr>
      </p:pic>
      <p:pic>
        <p:nvPicPr>
          <p:cNvPr descr="Piece of duct tape sticking a note to the slide" id="86" name="Shape 8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Shape 87"/>
          <p:cNvSpPr txBox="1"/>
          <p:nvPr/>
        </p:nvSpPr>
        <p:spPr>
          <a:xfrm>
            <a:off x="2855550" y="687397"/>
            <a:ext cx="3432900" cy="762600"/>
          </a:xfrm>
          <a:prstGeom prst="rect">
            <a:avLst/>
          </a:prstGeom>
          <a:noFill/>
          <a:ln>
            <a:noFill/>
          </a:ln>
        </p:spPr>
        <p:txBody>
          <a:bodyPr anchorCtr="0" anchor="b" bIns="91425" lIns="91425" rIns="91425" wrap="square" tIns="91425">
            <a:noAutofit/>
          </a:bodyPr>
          <a:lstStyle/>
          <a:p>
            <a:pPr indent="0" lvl="0" marL="0" rtl="0">
              <a:spcBef>
                <a:spcPts val="0"/>
              </a:spcBef>
              <a:buNone/>
            </a:pPr>
            <a:r>
              <a:rPr b="1" lang="en" sz="3000">
                <a:solidFill>
                  <a:schemeClr val="lt2"/>
                </a:solidFill>
                <a:latin typeface="Raleway"/>
                <a:ea typeface="Raleway"/>
                <a:cs typeface="Raleway"/>
                <a:sym typeface="Raleway"/>
              </a:rPr>
              <a:t>¿Cómo se usa?</a:t>
            </a:r>
          </a:p>
        </p:txBody>
      </p:sp>
      <p:sp>
        <p:nvSpPr>
          <p:cNvPr id="88" name="Shape 88"/>
          <p:cNvSpPr txBox="1"/>
          <p:nvPr>
            <p:ph idx="4294967295" type="body"/>
          </p:nvPr>
        </p:nvSpPr>
        <p:spPr>
          <a:xfrm>
            <a:off x="1467050" y="1727625"/>
            <a:ext cx="6193800" cy="3327900"/>
          </a:xfrm>
          <a:prstGeom prst="rect">
            <a:avLst/>
          </a:prstGeom>
        </p:spPr>
        <p:txBody>
          <a:bodyPr anchorCtr="0" anchor="t" bIns="91425" lIns="91425" rIns="91425" wrap="square" tIns="91425">
            <a:noAutofit/>
          </a:bodyPr>
          <a:lstStyle/>
          <a:p>
            <a:pPr indent="-342900" lvl="0" marL="457200" rtl="0">
              <a:spcBef>
                <a:spcPts val="0"/>
              </a:spcBef>
              <a:spcAft>
                <a:spcPts val="1000"/>
              </a:spcAft>
              <a:buClr>
                <a:schemeClr val="dk1"/>
              </a:buClr>
              <a:buSzPts val="1800"/>
              <a:buFont typeface="Raleway"/>
              <a:buChar char="➔"/>
            </a:pPr>
            <a:r>
              <a:rPr b="1" lang="en">
                <a:latin typeface="Raleway"/>
                <a:ea typeface="Raleway"/>
                <a:cs typeface="Raleway"/>
                <a:sym typeface="Raleway"/>
              </a:rPr>
              <a:t>Descargarlo.</a:t>
            </a:r>
          </a:p>
          <a:p>
            <a:pPr indent="-342900" lvl="0" marL="457200" rtl="0">
              <a:spcBef>
                <a:spcPts val="0"/>
              </a:spcBef>
              <a:spcAft>
                <a:spcPts val="1000"/>
              </a:spcAft>
              <a:buSzPts val="1800"/>
              <a:buFont typeface="Raleway"/>
              <a:buChar char="➔"/>
            </a:pPr>
            <a:r>
              <a:rPr b="1" lang="en">
                <a:latin typeface="Raleway"/>
                <a:ea typeface="Raleway"/>
                <a:cs typeface="Raleway"/>
                <a:sym typeface="Raleway"/>
              </a:rPr>
              <a:t>Seleccionar las clases que más se adecuen.</a:t>
            </a:r>
          </a:p>
          <a:p>
            <a:pPr indent="-342900" lvl="0" marL="457200" rtl="0">
              <a:spcBef>
                <a:spcPts val="0"/>
              </a:spcBef>
              <a:spcAft>
                <a:spcPts val="1000"/>
              </a:spcAft>
              <a:buSzPts val="1800"/>
              <a:buFont typeface="Raleway"/>
              <a:buChar char="➔"/>
            </a:pPr>
            <a:r>
              <a:rPr b="1" lang="en">
                <a:latin typeface="Raleway"/>
                <a:ea typeface="Raleway"/>
                <a:cs typeface="Raleway"/>
                <a:sym typeface="Raleway"/>
              </a:rPr>
              <a:t>Opcional: descargar plantillas predefinidas.</a:t>
            </a:r>
          </a:p>
          <a:p>
            <a:pPr indent="-342900" lvl="0" marL="457200" rtl="0">
              <a:spcBef>
                <a:spcPts val="0"/>
              </a:spcBef>
              <a:spcAft>
                <a:spcPts val="1000"/>
              </a:spcAft>
              <a:buSzPts val="1800"/>
              <a:buFont typeface="Raleway"/>
              <a:buChar char="➔"/>
            </a:pPr>
            <a:r>
              <a:rPr b="1" lang="en">
                <a:latin typeface="Raleway"/>
                <a:ea typeface="Raleway"/>
                <a:cs typeface="Raleway"/>
                <a:sym typeface="Raleway"/>
              </a:rPr>
              <a:t>Tienen el prefijo “w3-”.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22475" y="1852300"/>
            <a:ext cx="4045200" cy="1318200"/>
          </a:xfrm>
          <a:prstGeom prst="rect">
            <a:avLst/>
          </a:prstGeom>
        </p:spPr>
        <p:txBody>
          <a:bodyPr anchorCtr="0" anchor="ctr" bIns="91425" lIns="91425" rIns="91425" wrap="square" tIns="91425">
            <a:noAutofit/>
          </a:bodyPr>
          <a:lstStyle/>
          <a:p>
            <a:pPr indent="0" lvl="0" marL="0" algn="l">
              <a:spcBef>
                <a:spcPts val="0"/>
              </a:spcBef>
              <a:buNone/>
            </a:pPr>
            <a:r>
              <a:rPr lang="en" sz="6000" u="sng"/>
              <a:t>Ventajas</a:t>
            </a:r>
            <a:r>
              <a:rPr lang="en" sz="6000" u="sng"/>
              <a:t> </a:t>
            </a:r>
          </a:p>
        </p:txBody>
      </p:sp>
      <p:sp>
        <p:nvSpPr>
          <p:cNvPr id="94" name="Shape 94"/>
          <p:cNvSpPr txBox="1"/>
          <p:nvPr/>
        </p:nvSpPr>
        <p:spPr>
          <a:xfrm>
            <a:off x="4938250" y="386375"/>
            <a:ext cx="3791100" cy="39240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1800">
              <a:solidFill>
                <a:srgbClr val="FFFFFF"/>
              </a:solidFill>
              <a:latin typeface="Raleway"/>
              <a:ea typeface="Raleway"/>
              <a:cs typeface="Raleway"/>
              <a:sym typeface="Raleway"/>
            </a:endParaRPr>
          </a:p>
          <a:p>
            <a:pPr indent="0" lvl="0" marL="0" rtl="0">
              <a:spcBef>
                <a:spcPts val="0"/>
              </a:spcBef>
              <a:buNone/>
            </a:pPr>
            <a:r>
              <a:t/>
            </a:r>
            <a:endParaRPr sz="1800">
              <a:solidFill>
                <a:srgbClr val="FFFFFF"/>
              </a:solidFill>
              <a:latin typeface="Raleway"/>
              <a:ea typeface="Raleway"/>
              <a:cs typeface="Raleway"/>
              <a:sym typeface="Raleway"/>
            </a:endParaRPr>
          </a:p>
          <a:p>
            <a:pPr indent="-342900" lvl="0" marL="457200" rtl="0">
              <a:spcBef>
                <a:spcPts val="0"/>
              </a:spcBef>
              <a:buClr>
                <a:srgbClr val="FFFFFF"/>
              </a:buClr>
              <a:buSzPts val="1800"/>
              <a:buFont typeface="Raleway"/>
              <a:buChar char="-"/>
            </a:pPr>
            <a:r>
              <a:rPr b="1" lang="en" sz="1800">
                <a:solidFill>
                  <a:srgbClr val="FFFFFF"/>
                </a:solidFill>
                <a:latin typeface="Raleway"/>
                <a:ea typeface="Raleway"/>
                <a:cs typeface="Raleway"/>
                <a:sym typeface="Raleway"/>
              </a:rPr>
              <a:t>Más inteligente y rápido.</a:t>
            </a:r>
          </a:p>
          <a:p>
            <a:pPr indent="0" lvl="0" marL="0" rtl="0">
              <a:spcBef>
                <a:spcPts val="0"/>
              </a:spcBef>
              <a:buNone/>
            </a:pPr>
            <a:r>
              <a:t/>
            </a:r>
            <a:endParaRPr b="1" sz="1800">
              <a:solidFill>
                <a:srgbClr val="FFFFFF"/>
              </a:solidFill>
              <a:latin typeface="Raleway"/>
              <a:ea typeface="Raleway"/>
              <a:cs typeface="Raleway"/>
              <a:sym typeface="Raleway"/>
            </a:endParaRPr>
          </a:p>
          <a:p>
            <a:pPr indent="-342900" lvl="0" marL="457200" rtl="0">
              <a:spcBef>
                <a:spcPts val="0"/>
              </a:spcBef>
              <a:buClr>
                <a:srgbClr val="FFFFFF"/>
              </a:buClr>
              <a:buSzPts val="1800"/>
              <a:buFont typeface="Raleway"/>
              <a:buChar char="-"/>
            </a:pPr>
            <a:r>
              <a:rPr b="1" lang="en" sz="1800">
                <a:solidFill>
                  <a:srgbClr val="FFFFFF"/>
                </a:solidFill>
                <a:latin typeface="Raleway"/>
                <a:ea typeface="Raleway"/>
                <a:cs typeface="Raleway"/>
                <a:sym typeface="Raleway"/>
              </a:rPr>
              <a:t>Fácil de aprender y usar.</a:t>
            </a:r>
          </a:p>
          <a:p>
            <a:pPr indent="0" lvl="0" marL="0" rtl="0">
              <a:spcBef>
                <a:spcPts val="0"/>
              </a:spcBef>
              <a:buNone/>
            </a:pPr>
            <a:r>
              <a:t/>
            </a:r>
            <a:endParaRPr b="1" sz="1800">
              <a:solidFill>
                <a:srgbClr val="FFFFFF"/>
              </a:solidFill>
              <a:latin typeface="Raleway"/>
              <a:ea typeface="Raleway"/>
              <a:cs typeface="Raleway"/>
              <a:sym typeface="Raleway"/>
            </a:endParaRPr>
          </a:p>
          <a:p>
            <a:pPr indent="-342900" lvl="0" marL="457200" rtl="0">
              <a:spcBef>
                <a:spcPts val="0"/>
              </a:spcBef>
              <a:buClr>
                <a:srgbClr val="FFFFFF"/>
              </a:buClr>
              <a:buSzPts val="1800"/>
              <a:buFont typeface="Raleway"/>
              <a:buChar char="-"/>
            </a:pPr>
            <a:r>
              <a:rPr b="1" lang="en" sz="1800">
                <a:solidFill>
                  <a:srgbClr val="FFFFFF"/>
                </a:solidFill>
                <a:latin typeface="Raleway"/>
                <a:ea typeface="Raleway"/>
                <a:cs typeface="Raleway"/>
                <a:sym typeface="Raleway"/>
              </a:rPr>
              <a:t>Compatibilidad.</a:t>
            </a:r>
          </a:p>
          <a:p>
            <a:pPr indent="0" lvl="0" marL="0" rtl="0">
              <a:spcBef>
                <a:spcPts val="0"/>
              </a:spcBef>
              <a:buNone/>
            </a:pPr>
            <a:r>
              <a:t/>
            </a:r>
            <a:endParaRPr b="1" sz="1800">
              <a:solidFill>
                <a:srgbClr val="FFFFFF"/>
              </a:solidFill>
              <a:latin typeface="Raleway"/>
              <a:ea typeface="Raleway"/>
              <a:cs typeface="Raleway"/>
              <a:sym typeface="Raleway"/>
            </a:endParaRPr>
          </a:p>
          <a:p>
            <a:pPr indent="-342900" lvl="0" marL="457200" rtl="0">
              <a:spcBef>
                <a:spcPts val="0"/>
              </a:spcBef>
              <a:buClr>
                <a:srgbClr val="FFFFFF"/>
              </a:buClr>
              <a:buSzPts val="1800"/>
              <a:buFont typeface="Raleway"/>
              <a:buChar char="-"/>
            </a:pPr>
            <a:r>
              <a:rPr b="1" lang="en" sz="1800">
                <a:solidFill>
                  <a:srgbClr val="FFFFFF"/>
                </a:solidFill>
                <a:latin typeface="Raleway"/>
                <a:ea typeface="Raleway"/>
                <a:cs typeface="Raleway"/>
                <a:sym typeface="Raleway"/>
              </a:rPr>
              <a:t>Estándar CSS.</a:t>
            </a:r>
          </a:p>
          <a:p>
            <a:pPr indent="0" lvl="0" marL="0" rtl="0">
              <a:spcBef>
                <a:spcPts val="0"/>
              </a:spcBef>
              <a:buNone/>
            </a:pPr>
            <a:r>
              <a:t/>
            </a:r>
            <a:endParaRPr b="1" sz="1800">
              <a:solidFill>
                <a:srgbClr val="FFFFFF"/>
              </a:solidFill>
              <a:latin typeface="Raleway"/>
              <a:ea typeface="Raleway"/>
              <a:cs typeface="Raleway"/>
              <a:sym typeface="Raleway"/>
            </a:endParaRPr>
          </a:p>
          <a:p>
            <a:pPr indent="-342900" lvl="0" marL="457200">
              <a:spcBef>
                <a:spcPts val="0"/>
              </a:spcBef>
              <a:buClr>
                <a:srgbClr val="FFFFFF"/>
              </a:buClr>
              <a:buSzPts val="1800"/>
              <a:buFont typeface="Raleway"/>
              <a:buChar char="-"/>
            </a:pPr>
            <a:r>
              <a:rPr b="1" lang="en" sz="1800">
                <a:solidFill>
                  <a:srgbClr val="FFFFFF"/>
                </a:solidFill>
                <a:latin typeface="Raleway"/>
                <a:ea typeface="Raleway"/>
                <a:cs typeface="Raleway"/>
                <a:sym typeface="Raleway"/>
              </a:rPr>
              <a:t>Responsive design.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865700" y="1610800"/>
            <a:ext cx="4045200" cy="1318200"/>
          </a:xfrm>
          <a:prstGeom prst="rect">
            <a:avLst/>
          </a:prstGeom>
        </p:spPr>
        <p:txBody>
          <a:bodyPr anchorCtr="0" anchor="ctr" bIns="91425" lIns="91425" rIns="91425" wrap="square" tIns="91425">
            <a:noAutofit/>
          </a:bodyPr>
          <a:lstStyle/>
          <a:p>
            <a:pPr indent="0" lvl="0" marL="0" rtl="0" algn="l">
              <a:spcBef>
                <a:spcPts val="0"/>
              </a:spcBef>
              <a:buNone/>
            </a:pPr>
            <a:r>
              <a:rPr lang="en" sz="5000" u="sng">
                <a:solidFill>
                  <a:srgbClr val="FFFFFF"/>
                </a:solidFill>
              </a:rPr>
              <a:t>Desventajas</a:t>
            </a:r>
            <a:r>
              <a:rPr lang="en" sz="5000" u="sng">
                <a:solidFill>
                  <a:srgbClr val="FFFFFF"/>
                </a:solidFill>
              </a:rPr>
              <a:t> </a:t>
            </a:r>
          </a:p>
        </p:txBody>
      </p:sp>
      <p:sp>
        <p:nvSpPr>
          <p:cNvPr id="100" name="Shape 100"/>
          <p:cNvSpPr txBox="1"/>
          <p:nvPr/>
        </p:nvSpPr>
        <p:spPr>
          <a:xfrm>
            <a:off x="132825" y="253550"/>
            <a:ext cx="4177500" cy="46848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1800">
              <a:solidFill>
                <a:schemeClr val="dk1"/>
              </a:solidFill>
              <a:latin typeface="Raleway"/>
              <a:ea typeface="Raleway"/>
              <a:cs typeface="Raleway"/>
              <a:sym typeface="Raleway"/>
            </a:endParaRPr>
          </a:p>
          <a:p>
            <a:pPr indent="0" lvl="0" marL="0" rtl="0">
              <a:spcBef>
                <a:spcPts val="0"/>
              </a:spcBef>
              <a:buNone/>
            </a:pPr>
            <a:r>
              <a:t/>
            </a:r>
            <a:endParaRPr sz="1800">
              <a:solidFill>
                <a:schemeClr val="dk1"/>
              </a:solidFill>
              <a:latin typeface="Raleway"/>
              <a:ea typeface="Raleway"/>
              <a:cs typeface="Raleway"/>
              <a:sym typeface="Raleway"/>
            </a:endParaRPr>
          </a:p>
          <a:p>
            <a:pPr indent="0" lvl="0" marL="0" rtl="0">
              <a:spcBef>
                <a:spcPts val="0"/>
              </a:spcBef>
              <a:buNone/>
            </a:pPr>
            <a:r>
              <a:t/>
            </a:r>
            <a:endParaRPr b="1" sz="1800">
              <a:solidFill>
                <a:schemeClr val="dk1"/>
              </a:solidFill>
              <a:latin typeface="Raleway"/>
              <a:ea typeface="Raleway"/>
              <a:cs typeface="Raleway"/>
              <a:sym typeface="Raleway"/>
            </a:endParaRPr>
          </a:p>
          <a:p>
            <a:pPr indent="0" lvl="0" marL="0" rtl="0">
              <a:spcBef>
                <a:spcPts val="0"/>
              </a:spcBef>
              <a:buNone/>
            </a:pPr>
            <a:r>
              <a:t/>
            </a:r>
            <a:endParaRPr b="1" sz="1800">
              <a:solidFill>
                <a:schemeClr val="dk1"/>
              </a:solidFill>
              <a:latin typeface="Raleway"/>
              <a:ea typeface="Raleway"/>
              <a:cs typeface="Raleway"/>
              <a:sym typeface="Raleway"/>
            </a:endParaRPr>
          </a:p>
          <a:p>
            <a:pPr indent="-342900" lvl="0" marL="457200" rtl="0">
              <a:spcBef>
                <a:spcPts val="0"/>
              </a:spcBef>
              <a:buClr>
                <a:schemeClr val="dk1"/>
              </a:buClr>
              <a:buSzPts val="1800"/>
              <a:buFont typeface="Raleway"/>
              <a:buChar char="-"/>
            </a:pPr>
            <a:r>
              <a:rPr b="1" lang="en" sz="1800">
                <a:solidFill>
                  <a:schemeClr val="dk1"/>
                </a:solidFill>
                <a:latin typeface="Raleway"/>
                <a:ea typeface="Raleway"/>
                <a:cs typeface="Raleway"/>
                <a:sym typeface="Raleway"/>
              </a:rPr>
              <a:t>Tamaño del archivo css.</a:t>
            </a:r>
          </a:p>
          <a:p>
            <a:pPr indent="0" lvl="0" marL="0" rtl="0">
              <a:spcBef>
                <a:spcPts val="0"/>
              </a:spcBef>
              <a:buNone/>
            </a:pPr>
            <a:r>
              <a:t/>
            </a:r>
            <a:endParaRPr b="1" sz="1800">
              <a:solidFill>
                <a:schemeClr val="dk1"/>
              </a:solidFill>
              <a:latin typeface="Raleway"/>
              <a:ea typeface="Raleway"/>
              <a:cs typeface="Raleway"/>
              <a:sym typeface="Raleway"/>
            </a:endParaRPr>
          </a:p>
          <a:p>
            <a:pPr indent="0" lvl="0" marL="0" rtl="0">
              <a:spcBef>
                <a:spcPts val="0"/>
              </a:spcBef>
              <a:buNone/>
            </a:pPr>
            <a:r>
              <a:t/>
            </a:r>
            <a:endParaRPr b="1" sz="1800">
              <a:solidFill>
                <a:schemeClr val="dk1"/>
              </a:solidFill>
              <a:latin typeface="Raleway"/>
              <a:ea typeface="Raleway"/>
              <a:cs typeface="Raleway"/>
              <a:sym typeface="Raleway"/>
            </a:endParaRPr>
          </a:p>
          <a:p>
            <a:pPr indent="-342900" lvl="0" marL="457200" rtl="0">
              <a:spcBef>
                <a:spcPts val="0"/>
              </a:spcBef>
              <a:buClr>
                <a:schemeClr val="dk1"/>
              </a:buClr>
              <a:buSzPts val="1800"/>
              <a:buFont typeface="Raleway"/>
              <a:buChar char="-"/>
            </a:pPr>
            <a:r>
              <a:rPr b="1" lang="en" sz="1800">
                <a:solidFill>
                  <a:schemeClr val="dk1"/>
                </a:solidFill>
                <a:latin typeface="Raleway"/>
                <a:ea typeface="Raleway"/>
                <a:cs typeface="Raleway"/>
                <a:sym typeface="Raleway"/>
              </a:rPr>
              <a:t>Nuevo en el mercado.</a:t>
            </a:r>
          </a:p>
          <a:p>
            <a:pPr indent="0" lvl="0" marL="0" rtl="0">
              <a:spcBef>
                <a:spcPts val="0"/>
              </a:spcBef>
              <a:buNone/>
            </a:pPr>
            <a:r>
              <a:t/>
            </a:r>
            <a:endParaRPr b="1" sz="1800">
              <a:solidFill>
                <a:schemeClr val="dk1"/>
              </a:solidFill>
              <a:latin typeface="Raleway"/>
              <a:ea typeface="Raleway"/>
              <a:cs typeface="Raleway"/>
              <a:sym typeface="Raleway"/>
            </a:endParaRPr>
          </a:p>
          <a:p>
            <a:pPr indent="0" lvl="0" marL="0" rtl="0">
              <a:spcBef>
                <a:spcPts val="0"/>
              </a:spcBef>
              <a:buNone/>
            </a:pPr>
            <a:r>
              <a:t/>
            </a:r>
            <a:endParaRPr b="1" sz="1800">
              <a:solidFill>
                <a:schemeClr val="dk1"/>
              </a:solidFill>
              <a:latin typeface="Raleway"/>
              <a:ea typeface="Raleway"/>
              <a:cs typeface="Raleway"/>
              <a:sym typeface="Raleway"/>
            </a:endParaRPr>
          </a:p>
          <a:p>
            <a:pPr indent="-342900" lvl="0" marL="457200">
              <a:spcBef>
                <a:spcPts val="0"/>
              </a:spcBef>
              <a:buClr>
                <a:schemeClr val="dk1"/>
              </a:buClr>
              <a:buSzPts val="1800"/>
              <a:buFont typeface="Raleway"/>
              <a:buChar char="-"/>
            </a:pPr>
            <a:r>
              <a:rPr b="1" lang="en" sz="1800">
                <a:solidFill>
                  <a:schemeClr val="dk1"/>
                </a:solidFill>
                <a:latin typeface="Raleway"/>
                <a:ea typeface="Raleway"/>
                <a:cs typeface="Raleway"/>
                <a:sym typeface="Raleway"/>
              </a:rPr>
              <a:t>Limitado.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796875" y="162725"/>
            <a:ext cx="7522075" cy="4818049"/>
          </a:xfrm>
          <a:prstGeom prst="rect">
            <a:avLst/>
          </a:prstGeom>
          <a:noFill/>
          <a:ln>
            <a:noFill/>
          </a:ln>
        </p:spPr>
      </p:pic>
      <p:pic>
        <p:nvPicPr>
          <p:cNvPr descr="Piece of duct tape sticking a note to the slide" id="106" name="Shape 10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7" name="Shape 107"/>
          <p:cNvSpPr txBox="1"/>
          <p:nvPr/>
        </p:nvSpPr>
        <p:spPr>
          <a:xfrm>
            <a:off x="2855550" y="929622"/>
            <a:ext cx="3432900" cy="762600"/>
          </a:xfrm>
          <a:prstGeom prst="rect">
            <a:avLst/>
          </a:prstGeom>
          <a:noFill/>
          <a:ln>
            <a:noFill/>
          </a:ln>
        </p:spPr>
        <p:txBody>
          <a:bodyPr anchorCtr="0" anchor="b" bIns="91425" lIns="91425" rIns="91425" wrap="square" tIns="91425">
            <a:noAutofit/>
          </a:bodyPr>
          <a:lstStyle/>
          <a:p>
            <a:pPr indent="0" lvl="0" marL="0" rtl="0">
              <a:spcBef>
                <a:spcPts val="0"/>
              </a:spcBef>
              <a:buNone/>
            </a:pPr>
            <a:r>
              <a:rPr b="1" lang="en" sz="3000">
                <a:solidFill>
                  <a:schemeClr val="lt2"/>
                </a:solidFill>
                <a:latin typeface="Raleway"/>
                <a:ea typeface="Raleway"/>
                <a:cs typeface="Raleway"/>
                <a:sym typeface="Raleway"/>
              </a:rPr>
              <a:t>Instalación</a:t>
            </a:r>
          </a:p>
        </p:txBody>
      </p:sp>
      <p:sp>
        <p:nvSpPr>
          <p:cNvPr id="108" name="Shape 108"/>
          <p:cNvSpPr txBox="1"/>
          <p:nvPr>
            <p:ph idx="4294967295" type="body"/>
          </p:nvPr>
        </p:nvSpPr>
        <p:spPr>
          <a:xfrm>
            <a:off x="1678275" y="1377475"/>
            <a:ext cx="5735100" cy="3327900"/>
          </a:xfrm>
          <a:prstGeom prst="rect">
            <a:avLst/>
          </a:prstGeom>
        </p:spPr>
        <p:txBody>
          <a:bodyPr anchorCtr="0" anchor="ctr" bIns="91425" lIns="91425" rIns="91425" wrap="square" tIns="91425">
            <a:noAutofit/>
          </a:bodyPr>
          <a:lstStyle/>
          <a:p>
            <a:pPr indent="-69850" lvl="0" marL="0" rtl="0">
              <a:spcBef>
                <a:spcPts val="0"/>
              </a:spcBef>
              <a:buClr>
                <a:schemeClr val="dk2"/>
              </a:buClr>
              <a:buSzPts val="1100"/>
              <a:buFont typeface="Arial"/>
              <a:buNone/>
            </a:pPr>
            <a:r>
              <a:rPr lang="en" sz="1400">
                <a:latin typeface="Raleway"/>
                <a:ea typeface="Raleway"/>
                <a:cs typeface="Raleway"/>
                <a:sym typeface="Raleway"/>
              </a:rPr>
              <a:t>-Para utilizar este framework nada más hay que ingresar esta linea de codigo: </a:t>
            </a:r>
            <a:r>
              <a:rPr b="1" lang="en" sz="1100">
                <a:latin typeface="Raleway"/>
                <a:ea typeface="Raleway"/>
                <a:cs typeface="Raleway"/>
                <a:sym typeface="Raleway"/>
              </a:rPr>
              <a:t>&lt;link rel="stylesheet" href="</a:t>
            </a:r>
            <a:r>
              <a:rPr b="1" lang="en" sz="1100" u="sng">
                <a:solidFill>
                  <a:srgbClr val="1155CC"/>
                </a:solidFill>
                <a:latin typeface="Raleway"/>
                <a:ea typeface="Raleway"/>
                <a:cs typeface="Raleway"/>
                <a:sym typeface="Raleway"/>
                <a:hlinkClick r:id="rId5"/>
              </a:rPr>
              <a:t>https://www.w3schools.com/w3css/4/w3.css</a:t>
            </a:r>
            <a:r>
              <a:rPr b="1" lang="en" sz="1100">
                <a:latin typeface="Raleway"/>
                <a:ea typeface="Raleway"/>
                <a:cs typeface="Raleway"/>
                <a:sym typeface="Raleway"/>
              </a:rPr>
              <a:t>"&gt;.</a:t>
            </a:r>
          </a:p>
          <a:p>
            <a:pPr indent="-69850" lvl="0" marL="0" rtl="0">
              <a:spcBef>
                <a:spcPts val="0"/>
              </a:spcBef>
              <a:buClr>
                <a:schemeClr val="dk2"/>
              </a:buClr>
              <a:buSzPts val="1100"/>
              <a:buFont typeface="Arial"/>
              <a:buNone/>
            </a:pPr>
            <a:r>
              <a:rPr lang="en" sz="1400">
                <a:latin typeface="Raleway"/>
                <a:ea typeface="Raleway"/>
                <a:cs typeface="Raleway"/>
                <a:sym typeface="Raleway"/>
              </a:rPr>
              <a:t>-O bien se puede copiar y pegar el contenido de la página y tener los estilos de manera local.</a:t>
            </a:r>
          </a:p>
          <a:p>
            <a:pPr indent="-69850" lvl="0" marL="0" rtl="0">
              <a:spcBef>
                <a:spcPts val="0"/>
              </a:spcBef>
              <a:buClr>
                <a:schemeClr val="dk2"/>
              </a:buClr>
              <a:buSzPts val="1100"/>
              <a:buFont typeface="Arial"/>
              <a:buNone/>
            </a:pPr>
            <a:r>
              <a:t/>
            </a:r>
            <a:endParaRPr sz="1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Shape 113"/>
          <p:cNvSpPr txBox="1"/>
          <p:nvPr>
            <p:ph idx="1" type="subTitle"/>
          </p:nvPr>
        </p:nvSpPr>
        <p:spPr>
          <a:xfrm>
            <a:off x="283100" y="826825"/>
            <a:ext cx="4045200" cy="3091200"/>
          </a:xfrm>
          <a:prstGeom prst="rect">
            <a:avLst/>
          </a:prstGeom>
        </p:spPr>
        <p:txBody>
          <a:bodyPr anchorCtr="0" anchor="ctr" bIns="91425" lIns="91425" rIns="91425" wrap="square" tIns="91425">
            <a:noAutofit/>
          </a:bodyPr>
          <a:lstStyle/>
          <a:p>
            <a:pPr indent="0" lvl="0" marL="0" rtl="0" algn="l">
              <a:lnSpc>
                <a:spcPct val="115000"/>
              </a:lnSpc>
              <a:spcBef>
                <a:spcPts val="0"/>
              </a:spcBef>
              <a:spcAft>
                <a:spcPts val="1600"/>
              </a:spcAft>
              <a:buNone/>
            </a:pPr>
            <a:r>
              <a:rPr b="1" lang="en" sz="3000">
                <a:solidFill>
                  <a:schemeClr val="dk1"/>
                </a:solidFill>
              </a:rPr>
              <a:t>Estructura</a:t>
            </a:r>
          </a:p>
          <a:p>
            <a:pPr indent="0" lvl="0" marL="0" rtl="0" algn="l">
              <a:lnSpc>
                <a:spcPct val="115000"/>
              </a:lnSpc>
              <a:spcBef>
                <a:spcPts val="0"/>
              </a:spcBef>
              <a:spcAft>
                <a:spcPts val="1600"/>
              </a:spcAft>
              <a:buNone/>
            </a:pPr>
            <a:r>
              <a:rPr lang="en" sz="1800"/>
              <a:t>-</a:t>
            </a:r>
            <a:r>
              <a:rPr lang="en" sz="1800">
                <a:latin typeface="Raleway"/>
                <a:ea typeface="Raleway"/>
                <a:cs typeface="Raleway"/>
                <a:sym typeface="Raleway"/>
              </a:rPr>
              <a:t>W3.css es una framework basado en clases para cada uno de los tags de html basta con usar la sintaxis normal que se usaría para una clase hecha por el desarrollador.</a:t>
            </a:r>
          </a:p>
          <a:p>
            <a:pPr indent="0" lvl="0" marL="0" rtl="0" algn="l">
              <a:lnSpc>
                <a:spcPct val="115000"/>
              </a:lnSpc>
              <a:spcBef>
                <a:spcPts val="0"/>
              </a:spcBef>
              <a:spcAft>
                <a:spcPts val="1600"/>
              </a:spcAft>
              <a:buNone/>
            </a:pPr>
            <a:r>
              <a:t/>
            </a:r>
            <a:endParaRPr sz="1800"/>
          </a:p>
          <a:p>
            <a:pPr indent="0" lvl="0" marL="0" rtl="0" algn="l">
              <a:lnSpc>
                <a:spcPct val="115000"/>
              </a:lnSpc>
              <a:spcBef>
                <a:spcPts val="0"/>
              </a:spcBef>
              <a:spcAft>
                <a:spcPts val="1600"/>
              </a:spcAft>
              <a:buNone/>
            </a:pPr>
            <a:r>
              <a:t/>
            </a:r>
            <a:endParaRPr sz="1100">
              <a:latin typeface="Arial"/>
              <a:ea typeface="Arial"/>
              <a:cs typeface="Arial"/>
              <a:sym typeface="Arial"/>
            </a:endParaRPr>
          </a:p>
          <a:p>
            <a:pPr indent="0" lvl="0" marL="0" rtl="0" algn="l">
              <a:lnSpc>
                <a:spcPct val="115000"/>
              </a:lnSpc>
              <a:spcBef>
                <a:spcPts val="0"/>
              </a:spcBef>
              <a:spcAft>
                <a:spcPts val="1600"/>
              </a:spcAft>
              <a:buNone/>
            </a:pPr>
            <a:r>
              <a:t/>
            </a:r>
            <a:endParaRPr sz="1800"/>
          </a:p>
          <a:p>
            <a:pPr indent="0" lvl="0" marL="0" rtl="0" algn="l">
              <a:lnSpc>
                <a:spcPct val="115000"/>
              </a:lnSpc>
              <a:spcBef>
                <a:spcPts val="0"/>
              </a:spcBef>
              <a:spcAft>
                <a:spcPts val="1600"/>
              </a:spcAft>
              <a:buNone/>
            </a:pPr>
            <a:r>
              <a:t/>
            </a:r>
            <a:endParaRPr sz="1800"/>
          </a:p>
        </p:txBody>
      </p:sp>
      <p:sp>
        <p:nvSpPr>
          <p:cNvPr id="114" name="Shape 114"/>
          <p:cNvSpPr txBox="1"/>
          <p:nvPr/>
        </p:nvSpPr>
        <p:spPr>
          <a:xfrm>
            <a:off x="283100" y="4654975"/>
            <a:ext cx="6244200" cy="257700"/>
          </a:xfrm>
          <a:prstGeom prst="rect">
            <a:avLst/>
          </a:prstGeom>
          <a:noFill/>
          <a:ln>
            <a:noFill/>
          </a:ln>
        </p:spPr>
        <p:txBody>
          <a:bodyPr anchorCtr="0" anchor="ctr" bIns="91425" lIns="91425" rIns="91425" wrap="square" tIns="91425">
            <a:noAutofit/>
          </a:bodyPr>
          <a:lstStyle/>
          <a:p>
            <a:pPr indent="0" lvl="0" marL="0" rtl="0">
              <a:spcBef>
                <a:spcPts val="0"/>
              </a:spcBef>
              <a:buNone/>
            </a:pPr>
            <a:r>
              <a:rPr i="1" lang="en" sz="1200">
                <a:solidFill>
                  <a:schemeClr val="lt2"/>
                </a:solidFill>
                <a:latin typeface="Lato"/>
                <a:ea typeface="Lato"/>
                <a:cs typeface="Lato"/>
                <a:sym typeface="Lato"/>
              </a:rPr>
              <a:t>Story for illustration purposes only</a:t>
            </a:r>
          </a:p>
        </p:txBody>
      </p:sp>
      <p:sp>
        <p:nvSpPr>
          <p:cNvPr id="115" name="Shape 115"/>
          <p:cNvSpPr txBox="1"/>
          <p:nvPr>
            <p:ph idx="1" type="subTitle"/>
          </p:nvPr>
        </p:nvSpPr>
        <p:spPr>
          <a:xfrm>
            <a:off x="4643800" y="81675"/>
            <a:ext cx="4045200" cy="3836100"/>
          </a:xfrm>
          <a:prstGeom prst="rect">
            <a:avLst/>
          </a:prstGeom>
        </p:spPr>
        <p:txBody>
          <a:bodyPr anchorCtr="0" anchor="ctr" bIns="91425" lIns="91425" rIns="91425" wrap="square" tIns="91425">
            <a:noAutofit/>
          </a:bodyPr>
          <a:lstStyle/>
          <a:p>
            <a:pPr indent="0" lvl="0" marL="0" rtl="0" algn="l">
              <a:lnSpc>
                <a:spcPct val="115000"/>
              </a:lnSpc>
              <a:spcBef>
                <a:spcPts val="0"/>
              </a:spcBef>
              <a:spcAft>
                <a:spcPts val="1600"/>
              </a:spcAft>
              <a:buNone/>
            </a:pPr>
            <a:r>
              <a:rPr b="1" lang="en" sz="3000">
                <a:solidFill>
                  <a:srgbClr val="F3F3F3"/>
                </a:solidFill>
              </a:rPr>
              <a:t>Sintaxis</a:t>
            </a:r>
          </a:p>
          <a:p>
            <a:pPr indent="0" lvl="0" marL="0" rtl="0" algn="l">
              <a:lnSpc>
                <a:spcPct val="115000"/>
              </a:lnSpc>
              <a:spcBef>
                <a:spcPts val="0"/>
              </a:spcBef>
              <a:spcAft>
                <a:spcPts val="1600"/>
              </a:spcAft>
              <a:buNone/>
            </a:pPr>
            <a:r>
              <a:rPr lang="en" sz="1800">
                <a:solidFill>
                  <a:srgbClr val="FFFFFF"/>
                </a:solidFill>
              </a:rPr>
              <a:t>-Ejemplo: </a:t>
            </a:r>
          </a:p>
          <a:p>
            <a:pPr indent="0" lvl="0" marL="0" rtl="0" algn="l">
              <a:lnSpc>
                <a:spcPct val="115000"/>
              </a:lnSpc>
              <a:spcBef>
                <a:spcPts val="0"/>
              </a:spcBef>
              <a:spcAft>
                <a:spcPts val="1600"/>
              </a:spcAft>
              <a:buNone/>
            </a:pPr>
            <a:r>
              <a:rPr lang="en" sz="1400">
                <a:latin typeface="Raleway"/>
                <a:ea typeface="Raleway"/>
                <a:cs typeface="Raleway"/>
                <a:sym typeface="Raleway"/>
              </a:rPr>
              <a:t>P.rojo{</a:t>
            </a:r>
          </a:p>
          <a:p>
            <a:pPr indent="457200" lvl="0" marL="0" rtl="0" algn="l">
              <a:lnSpc>
                <a:spcPct val="115000"/>
              </a:lnSpc>
              <a:spcBef>
                <a:spcPts val="0"/>
              </a:spcBef>
              <a:spcAft>
                <a:spcPts val="1600"/>
              </a:spcAft>
              <a:buNone/>
            </a:pPr>
            <a:r>
              <a:rPr lang="en" sz="1400">
                <a:latin typeface="Raleway"/>
                <a:ea typeface="Raleway"/>
                <a:cs typeface="Raleway"/>
                <a:sym typeface="Raleway"/>
              </a:rPr>
              <a:t>Color:red</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 </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&lt;p class=”rojo”&gt; Hola mundo !&lt;/p&gt;</a:t>
            </a:r>
          </a:p>
          <a:p>
            <a:pPr indent="0" lvl="0" marL="0" rtl="0" algn="l">
              <a:lnSpc>
                <a:spcPct val="115000"/>
              </a:lnSpc>
              <a:spcBef>
                <a:spcPts val="0"/>
              </a:spcBef>
              <a:spcAft>
                <a:spcPts val="1600"/>
              </a:spcAft>
              <a:buNone/>
            </a:pPr>
            <a:r>
              <a:rPr lang="en" sz="1800">
                <a:solidFill>
                  <a:srgbClr val="FFFFFF"/>
                </a:solidFill>
              </a:rPr>
              <a:t>-</a:t>
            </a:r>
          </a:p>
          <a:p>
            <a:pPr indent="0" lvl="0" marL="0" rtl="0" algn="l">
              <a:lnSpc>
                <a:spcPct val="115000"/>
              </a:lnSpc>
              <a:spcBef>
                <a:spcPts val="0"/>
              </a:spcBef>
              <a:spcAft>
                <a:spcPts val="1600"/>
              </a:spcAft>
              <a:buNone/>
            </a:pPr>
            <a:r>
              <a:rPr lang="en" sz="1800">
                <a:solidFill>
                  <a:srgbClr val="FFFFFF"/>
                </a:solidFill>
              </a:rPr>
              <a:t>-</a:t>
            </a:r>
          </a:p>
        </p:txBody>
      </p:sp>
      <p:pic>
        <p:nvPicPr>
          <p:cNvPr id="116" name="Shape 116"/>
          <p:cNvPicPr preferRelativeResize="0"/>
          <p:nvPr/>
        </p:nvPicPr>
        <p:blipFill>
          <a:blip r:embed="rId3">
            <a:alphaModFix/>
          </a:blip>
          <a:stretch>
            <a:fillRect/>
          </a:stretch>
        </p:blipFill>
        <p:spPr>
          <a:xfrm>
            <a:off x="4769725" y="2847625"/>
            <a:ext cx="3276600" cy="13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Shape 121"/>
          <p:cNvSpPr txBox="1"/>
          <p:nvPr>
            <p:ph idx="1" type="subTitle"/>
          </p:nvPr>
        </p:nvSpPr>
        <p:spPr>
          <a:xfrm>
            <a:off x="283100" y="1095275"/>
            <a:ext cx="4045200" cy="3478800"/>
          </a:xfrm>
          <a:prstGeom prst="rect">
            <a:avLst/>
          </a:prstGeom>
        </p:spPr>
        <p:txBody>
          <a:bodyPr anchorCtr="0" anchor="ctr" bIns="91425" lIns="91425" rIns="91425" wrap="square" tIns="91425">
            <a:noAutofit/>
          </a:bodyPr>
          <a:lstStyle/>
          <a:p>
            <a:pPr indent="0" lvl="0" marL="0" rtl="0" algn="l">
              <a:lnSpc>
                <a:spcPct val="115000"/>
              </a:lnSpc>
              <a:spcBef>
                <a:spcPts val="0"/>
              </a:spcBef>
              <a:spcAft>
                <a:spcPts val="1600"/>
              </a:spcAft>
              <a:buNone/>
            </a:pPr>
            <a:r>
              <a:rPr b="1" lang="en" sz="3000">
                <a:solidFill>
                  <a:schemeClr val="dk1"/>
                </a:solidFill>
              </a:rPr>
              <a:t>Estructura</a:t>
            </a:r>
          </a:p>
          <a:p>
            <a:pPr indent="0" lvl="0" marL="0" rtl="0" algn="l">
              <a:lnSpc>
                <a:spcPct val="115000"/>
              </a:lnSpc>
              <a:spcBef>
                <a:spcPts val="0"/>
              </a:spcBef>
              <a:spcAft>
                <a:spcPts val="1600"/>
              </a:spcAft>
              <a:buNone/>
            </a:pPr>
            <a:r>
              <a:rPr lang="en" sz="1800">
                <a:latin typeface="Raleway"/>
                <a:ea typeface="Raleway"/>
                <a:cs typeface="Raleway"/>
                <a:sym typeface="Raleway"/>
              </a:rPr>
              <a:t>-</a:t>
            </a:r>
            <a:r>
              <a:rPr lang="en" sz="1800">
                <a:latin typeface="Raleway"/>
                <a:ea typeface="Raleway"/>
                <a:cs typeface="Raleway"/>
                <a:sym typeface="Raleway"/>
              </a:rPr>
              <a:t>Es exactamente igual, utilizamos las clases brindados por la página web.</a:t>
            </a:r>
          </a:p>
          <a:p>
            <a:pPr indent="0" lvl="0" marL="0" rtl="0" algn="l">
              <a:lnSpc>
                <a:spcPct val="115000"/>
              </a:lnSpc>
              <a:spcBef>
                <a:spcPts val="0"/>
              </a:spcBef>
              <a:spcAft>
                <a:spcPts val="1600"/>
              </a:spcAft>
              <a:buNone/>
            </a:pPr>
            <a:r>
              <a:rPr lang="en" sz="1800">
                <a:latin typeface="Raleway"/>
                <a:ea typeface="Raleway"/>
                <a:cs typeface="Raleway"/>
                <a:sym typeface="Raleway"/>
              </a:rPr>
              <a:t>-Con el W3-bar obtenemos un contenedor para desplegar elementos horizontalmente</a:t>
            </a:r>
          </a:p>
          <a:p>
            <a:pPr indent="0" lvl="0" marL="0" rtl="0" algn="l">
              <a:lnSpc>
                <a:spcPct val="115000"/>
              </a:lnSpc>
              <a:spcBef>
                <a:spcPts val="0"/>
              </a:spcBef>
              <a:spcAft>
                <a:spcPts val="1600"/>
              </a:spcAft>
              <a:buNone/>
            </a:pPr>
            <a:r>
              <a:rPr lang="en" sz="1800">
                <a:latin typeface="Raleway"/>
                <a:ea typeface="Raleway"/>
                <a:cs typeface="Raleway"/>
                <a:sym typeface="Raleway"/>
              </a:rPr>
              <a:t>- Los demás son para brindar color a los elementos.</a:t>
            </a:r>
          </a:p>
          <a:p>
            <a:pPr indent="0" lvl="0" marL="0" rtl="0" algn="l">
              <a:lnSpc>
                <a:spcPct val="115000"/>
              </a:lnSpc>
              <a:spcBef>
                <a:spcPts val="0"/>
              </a:spcBef>
              <a:spcAft>
                <a:spcPts val="1600"/>
              </a:spcAft>
              <a:buNone/>
            </a:pPr>
            <a:br>
              <a:rPr lang="en" sz="1800">
                <a:latin typeface="Raleway"/>
                <a:ea typeface="Raleway"/>
                <a:cs typeface="Raleway"/>
                <a:sym typeface="Raleway"/>
              </a:rPr>
            </a:br>
            <a:r>
              <a:rPr lang="en" sz="1800">
                <a:latin typeface="Raleway"/>
                <a:ea typeface="Raleway"/>
                <a:cs typeface="Raleway"/>
                <a:sym typeface="Raleway"/>
              </a:rPr>
              <a:t>Al final obtenemos esto </a:t>
            </a:r>
            <a:r>
              <a:rPr b="1" lang="en" sz="1800">
                <a:latin typeface="Raleway"/>
                <a:ea typeface="Raleway"/>
                <a:cs typeface="Raleway"/>
                <a:sym typeface="Raleway"/>
              </a:rPr>
              <a:t>-&gt;</a:t>
            </a:r>
            <a:br>
              <a:rPr lang="en" sz="1800">
                <a:latin typeface="Raleway"/>
                <a:ea typeface="Raleway"/>
                <a:cs typeface="Raleway"/>
                <a:sym typeface="Raleway"/>
              </a:rPr>
            </a:br>
          </a:p>
          <a:p>
            <a:pPr indent="0" lvl="0" marL="0" rtl="0" algn="l">
              <a:lnSpc>
                <a:spcPct val="115000"/>
              </a:lnSpc>
              <a:spcBef>
                <a:spcPts val="0"/>
              </a:spcBef>
              <a:spcAft>
                <a:spcPts val="1600"/>
              </a:spcAft>
              <a:buNone/>
            </a:pPr>
            <a:r>
              <a:rPr lang="en" sz="1800"/>
              <a:t>-</a:t>
            </a:r>
          </a:p>
        </p:txBody>
      </p:sp>
      <p:sp>
        <p:nvSpPr>
          <p:cNvPr id="122" name="Shape 122"/>
          <p:cNvSpPr txBox="1"/>
          <p:nvPr/>
        </p:nvSpPr>
        <p:spPr>
          <a:xfrm>
            <a:off x="283100" y="4654975"/>
            <a:ext cx="6244200" cy="257700"/>
          </a:xfrm>
          <a:prstGeom prst="rect">
            <a:avLst/>
          </a:prstGeom>
          <a:noFill/>
          <a:ln>
            <a:noFill/>
          </a:ln>
        </p:spPr>
        <p:txBody>
          <a:bodyPr anchorCtr="0" anchor="ctr" bIns="91425" lIns="91425" rIns="91425" wrap="square" tIns="91425">
            <a:noAutofit/>
          </a:bodyPr>
          <a:lstStyle/>
          <a:p>
            <a:pPr indent="0" lvl="0" marL="0" rtl="0">
              <a:spcBef>
                <a:spcPts val="0"/>
              </a:spcBef>
              <a:buNone/>
            </a:pPr>
            <a:r>
              <a:rPr i="1" lang="en" sz="1200">
                <a:solidFill>
                  <a:schemeClr val="lt2"/>
                </a:solidFill>
                <a:latin typeface="Lato"/>
                <a:ea typeface="Lato"/>
                <a:cs typeface="Lato"/>
                <a:sym typeface="Lato"/>
              </a:rPr>
              <a:t>Story for illustration purposes only</a:t>
            </a:r>
          </a:p>
        </p:txBody>
      </p:sp>
      <p:sp>
        <p:nvSpPr>
          <p:cNvPr id="123" name="Shape 123"/>
          <p:cNvSpPr txBox="1"/>
          <p:nvPr>
            <p:ph idx="1" type="subTitle"/>
          </p:nvPr>
        </p:nvSpPr>
        <p:spPr>
          <a:xfrm>
            <a:off x="4606450" y="1221125"/>
            <a:ext cx="4500300" cy="2870100"/>
          </a:xfrm>
          <a:prstGeom prst="rect">
            <a:avLst/>
          </a:prstGeom>
        </p:spPr>
        <p:txBody>
          <a:bodyPr anchorCtr="0" anchor="ctr" bIns="91425" lIns="91425" rIns="91425" wrap="square" tIns="91425">
            <a:noAutofit/>
          </a:bodyPr>
          <a:lstStyle/>
          <a:p>
            <a:pPr indent="0" lvl="0" marL="0" rtl="0" algn="l">
              <a:lnSpc>
                <a:spcPct val="115000"/>
              </a:lnSpc>
              <a:spcBef>
                <a:spcPts val="0"/>
              </a:spcBef>
              <a:spcAft>
                <a:spcPts val="1600"/>
              </a:spcAft>
              <a:buNone/>
            </a:pPr>
            <a:r>
              <a:rPr b="1" lang="en" sz="3000">
                <a:solidFill>
                  <a:srgbClr val="F3F3F3"/>
                </a:solidFill>
              </a:rPr>
              <a:t>Sintaxis</a:t>
            </a:r>
          </a:p>
          <a:p>
            <a:pPr indent="0" lvl="0" marL="0" rtl="0" algn="l">
              <a:lnSpc>
                <a:spcPct val="115000"/>
              </a:lnSpc>
              <a:spcBef>
                <a:spcPts val="0"/>
              </a:spcBef>
              <a:spcAft>
                <a:spcPts val="1600"/>
              </a:spcAft>
              <a:buNone/>
            </a:pPr>
            <a:r>
              <a:rPr lang="en" sz="1400">
                <a:latin typeface="Raleway"/>
                <a:ea typeface="Raleway"/>
                <a:cs typeface="Raleway"/>
                <a:sym typeface="Raleway"/>
              </a:rPr>
              <a:t>&lt;div class="</a:t>
            </a:r>
            <a:r>
              <a:rPr lang="en" sz="1400">
                <a:solidFill>
                  <a:srgbClr val="F3F3F3"/>
                </a:solidFill>
                <a:latin typeface="Raleway"/>
                <a:ea typeface="Raleway"/>
                <a:cs typeface="Raleway"/>
                <a:sym typeface="Raleway"/>
              </a:rPr>
              <a:t>w3-bar w3-black</a:t>
            </a:r>
            <a:r>
              <a:rPr lang="en" sz="1400">
                <a:latin typeface="Raleway"/>
                <a:ea typeface="Raleway"/>
                <a:cs typeface="Raleway"/>
                <a:sym typeface="Raleway"/>
              </a:rPr>
              <a:t>"&gt;</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  &lt;a href="#" class="</a:t>
            </a:r>
            <a:r>
              <a:rPr lang="en" sz="1400">
                <a:solidFill>
                  <a:srgbClr val="F3F3F3"/>
                </a:solidFill>
                <a:latin typeface="Raleway"/>
                <a:ea typeface="Raleway"/>
                <a:cs typeface="Raleway"/>
                <a:sym typeface="Raleway"/>
              </a:rPr>
              <a:t>w3-bar-item w3-button</a:t>
            </a:r>
            <a:r>
              <a:rPr lang="en" sz="1400">
                <a:latin typeface="Raleway"/>
                <a:ea typeface="Raleway"/>
                <a:cs typeface="Raleway"/>
                <a:sym typeface="Raleway"/>
              </a:rPr>
              <a:t>"&gt;Home&lt;/a&gt;</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  &lt;a href="#" class="</a:t>
            </a:r>
            <a:r>
              <a:rPr lang="en" sz="1400">
                <a:solidFill>
                  <a:srgbClr val="FFFFFF"/>
                </a:solidFill>
                <a:latin typeface="Raleway"/>
                <a:ea typeface="Raleway"/>
                <a:cs typeface="Raleway"/>
                <a:sym typeface="Raleway"/>
              </a:rPr>
              <a:t>w3-bar-item w3-button</a:t>
            </a:r>
            <a:r>
              <a:rPr lang="en" sz="1400">
                <a:latin typeface="Raleway"/>
                <a:ea typeface="Raleway"/>
                <a:cs typeface="Raleway"/>
                <a:sym typeface="Raleway"/>
              </a:rPr>
              <a:t>"&gt;Link 1&lt;/a&gt;</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  &lt;a href="#" class="</a:t>
            </a:r>
            <a:r>
              <a:rPr lang="en" sz="1400">
                <a:solidFill>
                  <a:srgbClr val="FFFFFF"/>
                </a:solidFill>
                <a:latin typeface="Raleway"/>
                <a:ea typeface="Raleway"/>
                <a:cs typeface="Raleway"/>
                <a:sym typeface="Raleway"/>
              </a:rPr>
              <a:t>w3-bar-item w3-button</a:t>
            </a:r>
            <a:r>
              <a:rPr lang="en" sz="1400">
                <a:latin typeface="Raleway"/>
                <a:ea typeface="Raleway"/>
                <a:cs typeface="Raleway"/>
                <a:sym typeface="Raleway"/>
              </a:rPr>
              <a:t>"&gt;Link 2&lt;/a&gt;</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  &lt;a href="#" class="</a:t>
            </a:r>
            <a:r>
              <a:rPr lang="en" sz="1400">
                <a:solidFill>
                  <a:srgbClr val="FFFFFF"/>
                </a:solidFill>
                <a:latin typeface="Raleway"/>
                <a:ea typeface="Raleway"/>
                <a:cs typeface="Raleway"/>
                <a:sym typeface="Raleway"/>
              </a:rPr>
              <a:t>w3-bar-item w3-button</a:t>
            </a:r>
            <a:r>
              <a:rPr lang="en" sz="1400">
                <a:latin typeface="Raleway"/>
                <a:ea typeface="Raleway"/>
                <a:cs typeface="Raleway"/>
                <a:sym typeface="Raleway"/>
              </a:rPr>
              <a:t>"&gt;Link 3&lt;/a&gt;</a:t>
            </a:r>
          </a:p>
          <a:p>
            <a:pPr indent="-69850" lvl="0" marL="0" rtl="0" algn="l">
              <a:lnSpc>
                <a:spcPct val="115000"/>
              </a:lnSpc>
              <a:spcBef>
                <a:spcPts val="0"/>
              </a:spcBef>
              <a:buClr>
                <a:schemeClr val="dk2"/>
              </a:buClr>
              <a:buSzPts val="1100"/>
              <a:buFont typeface="Arial"/>
              <a:buNone/>
            </a:pPr>
            <a:r>
              <a:rPr lang="en" sz="1400">
                <a:latin typeface="Raleway"/>
                <a:ea typeface="Raleway"/>
                <a:cs typeface="Raleway"/>
                <a:sym typeface="Raleway"/>
              </a:rPr>
              <a:t>&lt;/div&gt;</a:t>
            </a:r>
          </a:p>
          <a:p>
            <a:pPr indent="0" lvl="0" marL="0" rtl="0" algn="l">
              <a:lnSpc>
                <a:spcPct val="115000"/>
              </a:lnSpc>
              <a:spcBef>
                <a:spcPts val="0"/>
              </a:spcBef>
              <a:spcAft>
                <a:spcPts val="1600"/>
              </a:spcAft>
              <a:buNone/>
            </a:pPr>
            <a:r>
              <a:t/>
            </a:r>
            <a:endParaRPr sz="1800">
              <a:solidFill>
                <a:srgbClr val="FFFFFF"/>
              </a:solidFill>
            </a:endParaRPr>
          </a:p>
          <a:p>
            <a:pPr indent="0" lvl="0" marL="0" rtl="0" algn="l">
              <a:lnSpc>
                <a:spcPct val="115000"/>
              </a:lnSpc>
              <a:spcBef>
                <a:spcPts val="0"/>
              </a:spcBef>
              <a:spcAft>
                <a:spcPts val="1600"/>
              </a:spcAft>
              <a:buNone/>
            </a:pPr>
            <a:r>
              <a:rPr lang="en" sz="1800">
                <a:solidFill>
                  <a:srgbClr val="FFFFFF"/>
                </a:solidFill>
              </a:rPr>
              <a:t>-</a:t>
            </a:r>
          </a:p>
          <a:p>
            <a:pPr indent="0" lvl="0" marL="0" rtl="0" algn="l">
              <a:lnSpc>
                <a:spcPct val="115000"/>
              </a:lnSpc>
              <a:spcBef>
                <a:spcPts val="0"/>
              </a:spcBef>
              <a:spcAft>
                <a:spcPts val="1600"/>
              </a:spcAft>
              <a:buNone/>
            </a:pPr>
            <a:r>
              <a:rPr lang="en" sz="1800">
                <a:solidFill>
                  <a:srgbClr val="FFFFFF"/>
                </a:solidFill>
              </a:rPr>
              <a:t>-</a:t>
            </a:r>
          </a:p>
        </p:txBody>
      </p:sp>
      <p:pic>
        <p:nvPicPr>
          <p:cNvPr id="124" name="Shape 124"/>
          <p:cNvPicPr preferRelativeResize="0"/>
          <p:nvPr/>
        </p:nvPicPr>
        <p:blipFill>
          <a:blip r:embed="rId3">
            <a:alphaModFix/>
          </a:blip>
          <a:stretch>
            <a:fillRect/>
          </a:stretch>
        </p:blipFill>
        <p:spPr>
          <a:xfrm>
            <a:off x="4606450" y="4304325"/>
            <a:ext cx="4537550" cy="53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Screen Shot 2015-11-20 at 9.47.21 AM.png" id="129" name="Shape 129"/>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30" name="Shape 130"/>
          <p:cNvSpPr txBox="1"/>
          <p:nvPr>
            <p:ph type="title"/>
          </p:nvPr>
        </p:nvSpPr>
        <p:spPr>
          <a:xfrm>
            <a:off x="2899803" y="1653891"/>
            <a:ext cx="6244200" cy="3835500"/>
          </a:xfrm>
          <a:prstGeom prst="rect">
            <a:avLst/>
          </a:prstGeom>
        </p:spPr>
        <p:txBody>
          <a:bodyPr anchorCtr="0" anchor="t" bIns="91425" lIns="91425" rIns="91425" wrap="square" tIns="91425">
            <a:noAutofit/>
          </a:bodyPr>
          <a:lstStyle/>
          <a:p>
            <a:pPr indent="0" lvl="0" marL="0" rtl="0">
              <a:spcBef>
                <a:spcPts val="0"/>
              </a:spcBef>
              <a:buNone/>
            </a:pPr>
            <a:r>
              <a:rPr lang="en"/>
              <a:t>¡DEMOS!</a:t>
            </a: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