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B7E"/>
    <a:srgbClr val="8B6FB5"/>
    <a:srgbClr val="624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74C1-0563-4D32-9785-56A8E3E4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172884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1E5-BE51-4230-9DA1-674762F65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72" y="4767943"/>
            <a:ext cx="7315200" cy="1322608"/>
          </a:xfrm>
        </p:spPr>
        <p:txBody>
          <a:bodyPr>
            <a:normAutofit/>
          </a:bodyPr>
          <a:lstStyle/>
          <a:p>
            <a:r>
              <a:rPr lang="es-CR" dirty="0"/>
              <a:t>Fabricio Alvarado</a:t>
            </a:r>
          </a:p>
          <a:p>
            <a:r>
              <a:rPr lang="es-CR" dirty="0"/>
              <a:t>Bryan Hernández</a:t>
            </a:r>
          </a:p>
          <a:p>
            <a:r>
              <a:rPr lang="es-CR" dirty="0"/>
              <a:t>Allan Rodríguez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45040-4655-4DF9-9B8C-B66EAA53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6" y="967468"/>
            <a:ext cx="8677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0545-2FF1-4887-A643-9BE66BF2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26510" cy="4601183"/>
          </a:xfrm>
        </p:spPr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¿Qué es </a:t>
            </a: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3835-B627-48D3-A6BC-9FB574A1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Es un marco de trabajo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Facilita el diseño web con CSS y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Permite aplicaciones “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Elementos con estilos predefinidos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Compatible con la mayoría de navegadores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Desarrollado por Mark Otto y Jacob Thornton de Twitter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Sustituye las bibliotecas que se usaban previamente (inconsistentes)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Agosto 2011: Twitter liberó a Bootstrap como 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42784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261A-D261-4B1F-AB18-1FEDA4A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B50C-5C1B-463F-B634-5D4C7634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Tener una web bien organizada de forma visual rápidamente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Curva de aprendizaje asequible y rápida si ya se sabe maquetar.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Permite utilizar elementos web: desde iconos a desplegables.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Diseño adaptable, indiferente al dispositivo, la escala o resolución.</a:t>
            </a:r>
          </a:p>
          <a:p>
            <a:pPr lvl="0">
              <a:spcBef>
                <a:spcPts val="3000"/>
              </a:spcBef>
            </a:pP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 Además, son muy configurables.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integra muy bien con las principales librerías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59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19CA-B6DD-473F-B6E4-15D15B4F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Creado por desarrolladores de Twitter, mantenimiento eficaz.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Implementaciones externas para WordPress, Drupal, etc.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Permite usar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Ofrece un paquete de elementos web personalizables: con Bootstrap se puede diseñar una web jugando con sus elementos.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Tutoriales para dudas de principiantes y expertos.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Cada vez ofrece más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8ABD78-E857-45E6-A3F8-85E8643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426637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58D8-E62C-46C5-8A18-6977038B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B658-EA3D-4CB3-95E5-0A6A57FD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Es necesario adaptarse a su forma de trabajo, hay que comprender y familiarizarse con su estructura y nomenclatura.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Hay que adaptar el diseño de la página web a un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de 12 columnas, que se modifican según el dispositivo. Esto genera algunos problemas pues Bootstrap por defecto trae anchos, márgenes y altos de línea, y realizar cambios específicos es un poco tedioso.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Mantenimiento por el usuario es complicado, se dificulta cambiar de versión si has realizado modificaciones profundas sobre el CORE.</a:t>
            </a:r>
          </a:p>
        </p:txBody>
      </p:sp>
    </p:spTree>
    <p:extLst>
      <p:ext uri="{BB962C8B-B14F-4D97-AF65-F5344CB8AC3E}">
        <p14:creationId xmlns:p14="http://schemas.microsoft.com/office/powerpoint/2010/main" val="10617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6F5A-2A82-4891-9A1F-B754C113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B54A-401F-4CE1-A377-ABFFDDA4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Ampliar componentes: cuidar que mantenga coherencia con tu diseño y cuidando el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No es un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ligero.</a:t>
            </a:r>
          </a:p>
          <a:p>
            <a:pPr lvl="0">
              <a:spcBef>
                <a:spcPts val="3000"/>
              </a:spcBef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En ocasiones se escapan detalles que le quitan estética al sitio.</a:t>
            </a:r>
          </a:p>
        </p:txBody>
      </p:sp>
    </p:spTree>
    <p:extLst>
      <p:ext uri="{BB962C8B-B14F-4D97-AF65-F5344CB8AC3E}">
        <p14:creationId xmlns:p14="http://schemas.microsoft.com/office/powerpoint/2010/main" val="41698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D52A-4D92-4622-92D8-B62AD8C4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0" y="1123837"/>
            <a:ext cx="2709645" cy="4601183"/>
          </a:xfrm>
        </p:spPr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E66C-9012-49D9-8C99-A54A0A9B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Opciones de instalación: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Versión comprimida y compilada de archivos fuente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Código fuente (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originales)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Código fuente (proyectos basados en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Gestores de paquetes (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Agregar los recursos a la página web: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Descargar archivos compilados y enlazarlos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Agregar los enlaces de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BootstrapCDN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(internet)</a:t>
            </a:r>
          </a:p>
          <a:p>
            <a:pPr marL="0" indent="0">
              <a:buNone/>
            </a:pP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1">
            <a:extLst>
              <a:ext uri="{FF2B5EF4-FFF2-40B4-BE49-F238E27FC236}">
                <a16:creationId xmlns:a16="http://schemas.microsoft.com/office/drawing/2014/main" id="{5E935530-B864-488A-B774-ADBD241256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760446"/>
            <a:ext cx="6080075" cy="1531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80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938-8307-40F6-813F-98DAB022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Demostración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F3D3-C1F6-4B29-9177-33BA7BFB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6A0EAFA-E47F-4C1E-91AA-C9CAC5069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1424429"/>
            <a:ext cx="7315200" cy="400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77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9164-79D3-4C01-99B0-ED9BBD8E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664A-F10E-4E32-87DE-273030E6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Realizar una página simple,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Con tres secciones y un menú de acceso a estas secciones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Para cada sección se elegirá algunos de los elementos de Bootstrap que no se hayan visto en la demostración. Por ejemplo: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o Media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La página deberá ser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y ser personalizada por medio del CSS.</a:t>
            </a:r>
          </a:p>
        </p:txBody>
      </p:sp>
    </p:spTree>
    <p:extLst>
      <p:ext uri="{BB962C8B-B14F-4D97-AF65-F5344CB8AC3E}">
        <p14:creationId xmlns:p14="http://schemas.microsoft.com/office/powerpoint/2010/main" val="11075942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381</TotalTime>
  <Words>430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PowerPoint Presentation</vt:lpstr>
      <vt:lpstr>¿Qué es  Bootstrap?</vt:lpstr>
      <vt:lpstr>Ventajas</vt:lpstr>
      <vt:lpstr>Ventajas</vt:lpstr>
      <vt:lpstr>Desventajas</vt:lpstr>
      <vt:lpstr>Desventajas</vt:lpstr>
      <vt:lpstr>Instalación    Uso</vt:lpstr>
      <vt:lpstr>Demostración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AllanDesktop</dc:creator>
  <cp:lastModifiedBy>AllanDesktop</cp:lastModifiedBy>
  <cp:revision>16</cp:revision>
  <dcterms:created xsi:type="dcterms:W3CDTF">2018-01-12T06:52:46Z</dcterms:created>
  <dcterms:modified xsi:type="dcterms:W3CDTF">2018-01-12T13:23:59Z</dcterms:modified>
</cp:coreProperties>
</file>