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69" r:id="rId4"/>
  </p:sldMasterIdLst>
  <p:notesMasterIdLst>
    <p:notesMasterId r:id="rId17"/>
  </p:notesMasterIdLst>
  <p:handoutMasterIdLst>
    <p:handoutMasterId r:id="rId18"/>
  </p:handoutMasterIdLst>
  <p:sldIdLst>
    <p:sldId id="2646" r:id="rId5"/>
    <p:sldId id="2836" r:id="rId6"/>
    <p:sldId id="2932" r:id="rId7"/>
    <p:sldId id="2937" r:id="rId8"/>
    <p:sldId id="2935" r:id="rId9"/>
    <p:sldId id="2933" r:id="rId10"/>
    <p:sldId id="2939" r:id="rId11"/>
    <p:sldId id="2941" r:id="rId12"/>
    <p:sldId id="2942" r:id="rId13"/>
    <p:sldId id="2938" r:id="rId14"/>
    <p:sldId id="2940" r:id="rId15"/>
    <p:sldId id="2838" r:id="rId16"/>
  </p:sldIdLst>
  <p:sldSz cx="13681075" cy="8280400"/>
  <p:notesSz cx="6802438" cy="99345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598488" indent="-1412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1196975" indent="-28257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795463" indent="-42386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2395538" indent="-56673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00867EF-6551-46F4-99E1-6F0A1B824107}">
          <p14:sldIdLst>
            <p14:sldId id="2646"/>
          </p14:sldIdLst>
        </p14:section>
        <p14:section name="공통/기본요소" id="{0BA25E54-D0D7-4C63-9C67-2ABF480414E6}">
          <p14:sldIdLst>
            <p14:sldId id="2836"/>
            <p14:sldId id="2932"/>
            <p14:sldId id="2937"/>
            <p14:sldId id="2935"/>
          </p14:sldIdLst>
        </p14:section>
        <p14:section name="메인" id="{2AB0EF8D-E399-42C3-9F00-9DB738AFBEC2}">
          <p14:sldIdLst>
            <p14:sldId id="2933"/>
            <p14:sldId id="2939"/>
            <p14:sldId id="2941"/>
            <p14:sldId id="2942"/>
          </p14:sldIdLst>
        </p14:section>
        <p14:section name="메리츠 다이렉트 보장분석" id="{FBE0A94A-A6CA-461C-91E3-9B96710AFC22}">
          <p14:sldIdLst>
            <p14:sldId id="2938"/>
            <p14:sldId id="2940"/>
            <p14:sldId id="28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45">
          <p15:clr>
            <a:srgbClr val="A4A3A4"/>
          </p15:clr>
        </p15:guide>
        <p15:guide id="2" orient="horz" pos="5163">
          <p15:clr>
            <a:srgbClr val="A4A3A4"/>
          </p15:clr>
        </p15:guide>
        <p15:guide id="3" orient="horz" pos="926">
          <p15:clr>
            <a:srgbClr val="A4A3A4"/>
          </p15:clr>
        </p15:guide>
        <p15:guide id="4" orient="horz" pos="4897">
          <p15:clr>
            <a:srgbClr val="A4A3A4"/>
          </p15:clr>
        </p15:guide>
        <p15:guide id="5" orient="horz" pos="1519" userDrawn="1">
          <p15:clr>
            <a:srgbClr val="A4A3A4"/>
          </p15:clr>
        </p15:guide>
        <p15:guide id="6" orient="horz" pos="5212">
          <p15:clr>
            <a:srgbClr val="A4A3A4"/>
          </p15:clr>
        </p15:guide>
        <p15:guide id="7" orient="horz" pos="2558">
          <p15:clr>
            <a:srgbClr val="A4A3A4"/>
          </p15:clr>
        </p15:guide>
        <p15:guide id="8" pos="112">
          <p15:clr>
            <a:srgbClr val="A4A3A4"/>
          </p15:clr>
        </p15:guide>
        <p15:guide id="9" pos="10">
          <p15:clr>
            <a:srgbClr val="A4A3A4"/>
          </p15:clr>
        </p15:guide>
        <p15:guide id="10" pos="188">
          <p15:clr>
            <a:srgbClr val="A4A3A4"/>
          </p15:clr>
        </p15:guide>
        <p15:guide id="11" pos="6212">
          <p15:clr>
            <a:srgbClr val="A4A3A4"/>
          </p15:clr>
        </p15:guide>
        <p15:guide id="12" pos="8263">
          <p15:clr>
            <a:srgbClr val="A4A3A4"/>
          </p15:clr>
        </p15:guide>
        <p15:guide id="13" pos="816" userDrawn="1">
          <p15:clr>
            <a:srgbClr val="A4A3A4"/>
          </p15:clr>
        </p15:guide>
        <p15:guide id="14" pos="3657">
          <p15:clr>
            <a:srgbClr val="A4A3A4"/>
          </p15:clr>
        </p15:guide>
        <p15:guide id="15" pos="1821">
          <p15:clr>
            <a:srgbClr val="A4A3A4"/>
          </p15:clr>
        </p15:guide>
        <p15:guide id="16" pos="703" userDrawn="1">
          <p15:clr>
            <a:srgbClr val="A4A3A4"/>
          </p15:clr>
        </p15:guide>
        <p15:guide id="17" pos="38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E94432"/>
    <a:srgbClr val="BFBFBF"/>
    <a:srgbClr val="404040"/>
    <a:srgbClr val="333333"/>
    <a:srgbClr val="DDDDDD"/>
    <a:srgbClr val="5887C0"/>
    <a:srgbClr val="2209B7"/>
    <a:srgbClr val="B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8502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338" y="90"/>
      </p:cViewPr>
      <p:guideLst>
        <p:guide orient="horz" pos="1145"/>
        <p:guide orient="horz" pos="5163"/>
        <p:guide orient="horz" pos="926"/>
        <p:guide orient="horz" pos="4897"/>
        <p:guide orient="horz" pos="1519"/>
        <p:guide orient="horz" pos="5212"/>
        <p:guide orient="horz" pos="2558"/>
        <p:guide pos="112"/>
        <p:guide pos="10"/>
        <p:guide pos="188"/>
        <p:guide pos="6212"/>
        <p:guide pos="8263"/>
        <p:guide pos="816"/>
        <p:guide pos="3657"/>
        <p:guide pos="1821"/>
        <p:guide pos="703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3024" y="-108"/>
      </p:cViewPr>
      <p:guideLst>
        <p:guide orient="horz" pos="3130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 jaehyun" userId="cfc24eda6dd044e7" providerId="LiveId" clId="{BE4919F6-5B88-4EF4-AAFF-E2E2296286C4}"/>
    <pc:docChg chg="undo custSel addSld delSld modSld modSection">
      <pc:chgData name="Shin jaehyun" userId="cfc24eda6dd044e7" providerId="LiveId" clId="{BE4919F6-5B88-4EF4-AAFF-E2E2296286C4}" dt="2022-11-14T06:57:54.372" v="35" actId="47"/>
      <pc:docMkLst>
        <pc:docMk/>
      </pc:docMkLst>
      <pc:sldChg chg="del">
        <pc:chgData name="Shin jaehyun" userId="cfc24eda6dd044e7" providerId="LiveId" clId="{BE4919F6-5B88-4EF4-AAFF-E2E2296286C4}" dt="2022-11-14T06:56:32.278" v="0" actId="47"/>
        <pc:sldMkLst>
          <pc:docMk/>
          <pc:sldMk cId="105634676" sldId="2786"/>
        </pc:sldMkLst>
      </pc:sldChg>
      <pc:sldChg chg="addSp modSp add del">
        <pc:chgData name="Shin jaehyun" userId="cfc24eda6dd044e7" providerId="LiveId" clId="{BE4919F6-5B88-4EF4-AAFF-E2E2296286C4}" dt="2022-11-14T06:57:52.334" v="34"/>
        <pc:sldMkLst>
          <pc:docMk/>
          <pc:sldMk cId="2525328171" sldId="2940"/>
        </pc:sldMkLst>
        <pc:spChg chg="add mod">
          <ac:chgData name="Shin jaehyun" userId="cfc24eda6dd044e7" providerId="LiveId" clId="{BE4919F6-5B88-4EF4-AAFF-E2E2296286C4}" dt="2022-11-14T06:57:52.334" v="34"/>
          <ac:spMkLst>
            <pc:docMk/>
            <pc:sldMk cId="2525328171" sldId="2940"/>
            <ac:spMk id="8" creationId="{AFE202C3-BD5B-CC42-CB9E-50D357D95A72}"/>
          </ac:spMkLst>
        </pc:spChg>
      </pc:sldChg>
      <pc:sldChg chg="addSp modSp new mod">
        <pc:chgData name="Shin jaehyun" userId="cfc24eda6dd044e7" providerId="LiveId" clId="{BE4919F6-5B88-4EF4-AAFF-E2E2296286C4}" dt="2022-11-14T06:57:39.120" v="30" actId="403"/>
        <pc:sldMkLst>
          <pc:docMk/>
          <pc:sldMk cId="1969406115" sldId="2942"/>
        </pc:sldMkLst>
        <pc:spChg chg="add mod">
          <ac:chgData name="Shin jaehyun" userId="cfc24eda6dd044e7" providerId="LiveId" clId="{BE4919F6-5B88-4EF4-AAFF-E2E2296286C4}" dt="2022-11-14T06:57:39.120" v="30" actId="403"/>
          <ac:spMkLst>
            <pc:docMk/>
            <pc:sldMk cId="1969406115" sldId="2942"/>
            <ac:spMk id="7" creationId="{64A8DF8F-3B8A-9701-6807-B7113CAE5578}"/>
          </ac:spMkLst>
        </pc:spChg>
      </pc:sldChg>
      <pc:sldChg chg="add del">
        <pc:chgData name="Shin jaehyun" userId="cfc24eda6dd044e7" providerId="LiveId" clId="{BE4919F6-5B88-4EF4-AAFF-E2E2296286C4}" dt="2022-11-14T06:57:54.372" v="35" actId="47"/>
        <pc:sldMkLst>
          <pc:docMk/>
          <pc:sldMk cId="2825268934" sldId="2943"/>
        </pc:sldMkLst>
      </pc:sldChg>
      <pc:sldMasterChg chg="delSldLayout">
        <pc:chgData name="Shin jaehyun" userId="cfc24eda6dd044e7" providerId="LiveId" clId="{BE4919F6-5B88-4EF4-AAFF-E2E2296286C4}" dt="2022-11-14T06:56:32.278" v="0" actId="47"/>
        <pc:sldMasterMkLst>
          <pc:docMk/>
          <pc:sldMasterMk cId="0" sldId="2147484869"/>
        </pc:sldMasterMkLst>
        <pc:sldLayoutChg chg="del">
          <pc:chgData name="Shin jaehyun" userId="cfc24eda6dd044e7" providerId="LiveId" clId="{BE4919F6-5B88-4EF4-AAFF-E2E2296286C4}" dt="2022-11-14T06:56:32.278" v="0" actId="47"/>
          <pc:sldLayoutMkLst>
            <pc:docMk/>
            <pc:sldMasterMk cId="0" sldId="2147484869"/>
            <pc:sldLayoutMk cId="3010178252" sldId="21474882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 latinLnBrk="0">
              <a:defRPr kumimoji="0" sz="1200">
                <a:latin typeface="맑은 고딕" pitchFamily="50" charset="-127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 latinLnBrk="0">
              <a:defRPr kumimoji="0" sz="1200">
                <a:latin typeface="맑은 고딕" pitchFamily="50" charset="-127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4B56C5E-7838-40D4-888D-9EE482EF6F1F}" type="datetimeFigureOut">
              <a:rPr lang="en-US"/>
              <a:pPr>
                <a:defRPr/>
              </a:pPr>
              <a:t>11/14/2022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0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 latinLnBrk="0">
              <a:defRPr kumimoji="0" sz="1200">
                <a:latin typeface="맑은 고딕" pitchFamily="50" charset="-127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3610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 latinLnBrk="0">
              <a:defRPr kumimoji="0" sz="1200">
                <a:latin typeface="맑은 고딕" pitchFamily="50" charset="-127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B1D8C80-B671-4FB2-9C2F-5106FB2B95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74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75AA45-F982-4A59-811A-449D98BAEFE4}" type="datetimeFigureOut">
              <a:rPr lang="en-US"/>
              <a:pPr>
                <a:defRPr/>
              </a:pPr>
              <a:t>11/14/2022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744538"/>
            <a:ext cx="615156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pPr lv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43538" cy="4471988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3610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4B71F6D-44FF-43B3-B8B6-2AAF9DA22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2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맑은 고딕" panose="020B0503020000020004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1141CF-DBF2-4A3F-9129-ABD583ED4FC9}" type="slidenum">
              <a:rPr lang="ko-KR" altLang="en-GB" smtClean="0">
                <a:solidFill>
                  <a:prstClr val="black"/>
                </a:solidFill>
                <a:ea typeface="굴림" pitchFamily="50" charset="-127"/>
              </a:rPr>
              <a:pPr>
                <a:defRPr/>
              </a:pPr>
              <a:t>1</a:t>
            </a:fld>
            <a:endParaRPr lang="en-GB" altLang="ko-KR" dirty="0">
              <a:solidFill>
                <a:prstClr val="black"/>
              </a:solidFill>
              <a:ea typeface="굴림" pitchFamily="50" charset="-127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B71F6D-44FF-43B3-B8B6-2AAF9DA2279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6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89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299075" y="7902575"/>
            <a:ext cx="2635250" cy="336550"/>
          </a:xfrm>
          <a:prstGeom prst="rect">
            <a:avLst/>
          </a:prstGeom>
          <a:noFill/>
          <a:ln>
            <a:noFill/>
          </a:ln>
        </p:spPr>
        <p:txBody>
          <a:bodyPr lIns="119786" tIns="59893" rIns="119786" bIns="598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defRPr/>
            </a:pPr>
            <a:fld id="{579F0E44-FD6D-48ED-8980-4DA6E5A02134}" type="slidenum">
              <a:rPr kumimoji="0"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>
                <a:defRPr/>
              </a:pPr>
              <a:t>‹#›</a:t>
            </a:fld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0307532"/>
              </p:ext>
            </p:extLst>
          </p:nvPr>
        </p:nvGraphicFramePr>
        <p:xfrm>
          <a:off x="92042" y="56574"/>
          <a:ext cx="13508602" cy="7735232"/>
        </p:xfrm>
        <a:graphic>
          <a:graphicData uri="http://schemas.openxmlformats.org/drawingml/2006/table">
            <a:tbl>
              <a:tblPr/>
              <a:tblGrid>
                <a:gridCol w="117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5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7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26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정의</a:t>
                      </a:r>
                    </a:p>
                  </a:txBody>
                  <a:tcPr marL="151464" marR="151464" marT="57962" marB="5796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2581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3870720" y="89471"/>
            <a:ext cx="2969819" cy="241799"/>
          </a:xfrm>
          <a:prstGeom prst="rect">
            <a:avLst/>
          </a:prstGeom>
        </p:spPr>
        <p:txBody>
          <a:bodyPr lIns="100268" tIns="50134" rIns="100268" bIns="50134" anchor="ctr"/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1"/>
          </p:nvPr>
        </p:nvSpPr>
        <p:spPr>
          <a:xfrm>
            <a:off x="8232832" y="86827"/>
            <a:ext cx="5339397" cy="227882"/>
          </a:xfrm>
          <a:prstGeom prst="rect">
            <a:avLst/>
          </a:prstGeom>
        </p:spPr>
        <p:txBody>
          <a:bodyPr lIns="100268" tIns="50134" rIns="100268" bIns="50134" anchor="ctr"/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sz="quarter" idx="12"/>
          </p:nvPr>
        </p:nvSpPr>
        <p:spPr>
          <a:xfrm>
            <a:off x="1370814" y="82861"/>
            <a:ext cx="1406698" cy="282871"/>
          </a:xfrm>
          <a:prstGeom prst="rect">
            <a:avLst/>
          </a:prstGeom>
        </p:spPr>
        <p:txBody>
          <a:bodyPr lIns="100268" tIns="50134" rIns="100268" bIns="50134" anchor="ctr"/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8" name="Text Box 36"/>
          <p:cNvSpPr txBox="1">
            <a:spLocks noChangeArrowheads="1"/>
          </p:cNvSpPr>
          <p:nvPr userDrawn="1"/>
        </p:nvSpPr>
        <p:spPr bwMode="auto">
          <a:xfrm>
            <a:off x="6257340" y="7900096"/>
            <a:ext cx="1179554" cy="299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4125" tIns="57063" rIns="114125" bIns="57063"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AA7CEB46-FB82-4C99-81C8-E9602E17FD21}" type="slidenum">
              <a:rPr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4386" y="7819194"/>
            <a:ext cx="13681075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107667" tIns="53834" rIns="107667" bIns="53834"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9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18BB8AC1-A970-4E01-B043-5215F2586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4104" y="7911464"/>
            <a:ext cx="608125" cy="2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58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299075" y="7902575"/>
            <a:ext cx="2635250" cy="336550"/>
          </a:xfrm>
          <a:prstGeom prst="rect">
            <a:avLst/>
          </a:prstGeom>
          <a:noFill/>
          <a:ln>
            <a:noFill/>
          </a:ln>
        </p:spPr>
        <p:txBody>
          <a:bodyPr lIns="119786" tIns="59893" rIns="119786" bIns="598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defRPr/>
            </a:pPr>
            <a:fld id="{579F0E44-FD6D-48ED-8980-4DA6E5A02134}" type="slidenum">
              <a:rPr kumimoji="0"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>
                <a:defRPr/>
              </a:pPr>
              <a:t>‹#›</a:t>
            </a:fld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9432298"/>
              </p:ext>
            </p:extLst>
          </p:nvPr>
        </p:nvGraphicFramePr>
        <p:xfrm>
          <a:off x="92042" y="56574"/>
          <a:ext cx="13508602" cy="7723491"/>
        </p:xfrm>
        <a:graphic>
          <a:graphicData uri="http://schemas.openxmlformats.org/drawingml/2006/table">
            <a:tbl>
              <a:tblPr/>
              <a:tblGrid>
                <a:gridCol w="87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4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813158261"/>
                    </a:ext>
                  </a:extLst>
                </a:gridCol>
                <a:gridCol w="1552670">
                  <a:extLst>
                    <a:ext uri="{9D8B030D-6E8A-4147-A177-3AD203B41FA5}">
                      <a16:colId xmlns:a16="http://schemas.microsoft.com/office/drawing/2014/main" val="2422362782"/>
                    </a:ext>
                  </a:extLst>
                </a:gridCol>
              </a:tblGrid>
              <a:tr h="416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Code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Name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 Updated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04">
                <a:tc rowSpan="2"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78880"/>
                  </a:ext>
                </a:extLst>
              </a:tr>
              <a:tr h="6882321">
                <a:tc gridSpan="6"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36"/>
          <p:cNvSpPr txBox="1">
            <a:spLocks noChangeArrowheads="1"/>
          </p:cNvSpPr>
          <p:nvPr userDrawn="1"/>
        </p:nvSpPr>
        <p:spPr bwMode="auto">
          <a:xfrm>
            <a:off x="6257340" y="7900096"/>
            <a:ext cx="1179554" cy="299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4125" tIns="57063" rIns="114125" bIns="57063"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AA7CEB46-FB82-4C99-81C8-E9602E17FD21}" type="slidenum">
              <a:rPr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4386" y="7819194"/>
            <a:ext cx="13681075" cy="0"/>
          </a:xfrm>
          <a:prstGeom prst="lin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107667" tIns="53834" rIns="107667" bIns="53834"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9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18BB8AC1-A970-4E01-B043-5215F2586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4104" y="7911464"/>
            <a:ext cx="608125" cy="2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E0FFEB-A04F-870F-CE43-8C390CD44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9488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EFEA701-7A7C-B900-487F-42EF9EF8F2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031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2940BFC6-2FF4-12D2-BAA7-70B57CA5A7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12931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1E8249E-3F33-311C-48DB-42EC3DFD26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68175" y="117188"/>
            <a:ext cx="1504054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64CE1D87-4E18-A7BD-3DFC-CC67560FB5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68175" y="520320"/>
            <a:ext cx="1504054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69426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299075" y="7902575"/>
            <a:ext cx="2635250" cy="336550"/>
          </a:xfrm>
          <a:prstGeom prst="rect">
            <a:avLst/>
          </a:prstGeom>
          <a:noFill/>
          <a:ln>
            <a:noFill/>
          </a:ln>
        </p:spPr>
        <p:txBody>
          <a:bodyPr lIns="119786" tIns="59893" rIns="119786" bIns="598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defRPr/>
            </a:pPr>
            <a:fld id="{579F0E44-FD6D-48ED-8980-4DA6E5A02134}" type="slidenum">
              <a:rPr kumimoji="0"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>
                <a:defRPr/>
              </a:pPr>
              <a:t>‹#›</a:t>
            </a:fld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3639605"/>
              </p:ext>
            </p:extLst>
          </p:nvPr>
        </p:nvGraphicFramePr>
        <p:xfrm>
          <a:off x="92042" y="56574"/>
          <a:ext cx="13508602" cy="7723491"/>
        </p:xfrm>
        <a:graphic>
          <a:graphicData uri="http://schemas.openxmlformats.org/drawingml/2006/table">
            <a:tbl>
              <a:tblPr/>
              <a:tblGrid>
                <a:gridCol w="87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4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813158261"/>
                    </a:ext>
                  </a:extLst>
                </a:gridCol>
                <a:gridCol w="1552670">
                  <a:extLst>
                    <a:ext uri="{9D8B030D-6E8A-4147-A177-3AD203B41FA5}">
                      <a16:colId xmlns:a16="http://schemas.microsoft.com/office/drawing/2014/main" val="2422362782"/>
                    </a:ext>
                  </a:extLst>
                </a:gridCol>
              </a:tblGrid>
              <a:tr h="416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Code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Name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 Updated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04">
                <a:tc rowSpan="2"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78880"/>
                  </a:ext>
                </a:extLst>
              </a:tr>
              <a:tr h="6882321">
                <a:tc gridSpan="6"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36"/>
          <p:cNvSpPr txBox="1">
            <a:spLocks noChangeArrowheads="1"/>
          </p:cNvSpPr>
          <p:nvPr userDrawn="1"/>
        </p:nvSpPr>
        <p:spPr bwMode="auto">
          <a:xfrm>
            <a:off x="6257340" y="7900096"/>
            <a:ext cx="1179554" cy="299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4125" tIns="57063" rIns="114125" bIns="57063"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AA7CEB46-FB82-4C99-81C8-E9602E17FD21}" type="slidenum">
              <a:rPr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4386" y="7819194"/>
            <a:ext cx="13681075" cy="0"/>
          </a:xfrm>
          <a:prstGeom prst="lin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107667" tIns="53834" rIns="107667" bIns="53834"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9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18BB8AC1-A970-4E01-B043-5215F2586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4104" y="7911464"/>
            <a:ext cx="608125" cy="2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66DF14FE-2B15-47F5-A87C-7050E9AFD417}"/>
              </a:ext>
            </a:extLst>
          </p:cNvPr>
          <p:cNvSpPr/>
          <p:nvPr userDrawn="1"/>
        </p:nvSpPr>
        <p:spPr>
          <a:xfrm>
            <a:off x="1141008" y="894891"/>
            <a:ext cx="3381028" cy="61412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EA7F06-61BC-D22E-7640-CE61670DA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9488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CAAB1491-4E56-7CBC-7FBF-06529D1936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031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1D1EBBE6-7209-B479-1766-F4B2EFB1B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12931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F3DBD0DB-6B1F-26A0-FC69-4E069784D1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68175" y="117188"/>
            <a:ext cx="1504054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ED2A6BE4-5C7C-674F-560E-129927891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68175" y="520320"/>
            <a:ext cx="1504054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82462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299075" y="7902575"/>
            <a:ext cx="2635250" cy="336550"/>
          </a:xfrm>
          <a:prstGeom prst="rect">
            <a:avLst/>
          </a:prstGeom>
          <a:noFill/>
          <a:ln>
            <a:noFill/>
          </a:ln>
        </p:spPr>
        <p:txBody>
          <a:bodyPr lIns="119786" tIns="59893" rIns="119786" bIns="598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defRPr/>
            </a:pPr>
            <a:fld id="{579F0E44-FD6D-48ED-8980-4DA6E5A02134}" type="slidenum">
              <a:rPr kumimoji="0"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>
                <a:defRPr/>
              </a:pPr>
              <a:t>‹#›</a:t>
            </a:fld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8277713"/>
              </p:ext>
            </p:extLst>
          </p:nvPr>
        </p:nvGraphicFramePr>
        <p:xfrm>
          <a:off x="92042" y="56574"/>
          <a:ext cx="13508602" cy="7723491"/>
        </p:xfrm>
        <a:graphic>
          <a:graphicData uri="http://schemas.openxmlformats.org/drawingml/2006/table">
            <a:tbl>
              <a:tblPr/>
              <a:tblGrid>
                <a:gridCol w="87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4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813158261"/>
                    </a:ext>
                  </a:extLst>
                </a:gridCol>
                <a:gridCol w="1552670">
                  <a:extLst>
                    <a:ext uri="{9D8B030D-6E8A-4147-A177-3AD203B41FA5}">
                      <a16:colId xmlns:a16="http://schemas.microsoft.com/office/drawing/2014/main" val="2422362782"/>
                    </a:ext>
                  </a:extLst>
                </a:gridCol>
              </a:tblGrid>
              <a:tr h="416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Code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Name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 Updated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04">
                <a:tc rowSpan="2"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78880"/>
                  </a:ext>
                </a:extLst>
              </a:tr>
              <a:tr h="6882321">
                <a:tc gridSpan="6"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36"/>
          <p:cNvSpPr txBox="1">
            <a:spLocks noChangeArrowheads="1"/>
          </p:cNvSpPr>
          <p:nvPr userDrawn="1"/>
        </p:nvSpPr>
        <p:spPr bwMode="auto">
          <a:xfrm>
            <a:off x="6257340" y="7900096"/>
            <a:ext cx="1179554" cy="299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4125" tIns="57063" rIns="114125" bIns="57063"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AA7CEB46-FB82-4C99-81C8-E9602E17FD21}" type="slidenum">
              <a:rPr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4386" y="7819194"/>
            <a:ext cx="13681075" cy="0"/>
          </a:xfrm>
          <a:prstGeom prst="lin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107667" tIns="53834" rIns="107667" bIns="53834"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9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18BB8AC1-A970-4E01-B043-5215F2586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4104" y="7911464"/>
            <a:ext cx="608125" cy="2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CC4EAD78-4DB7-495C-BFEC-7EAFBC689BFC}"/>
              </a:ext>
            </a:extLst>
          </p:cNvPr>
          <p:cNvSpPr/>
          <p:nvPr userDrawn="1"/>
        </p:nvSpPr>
        <p:spPr>
          <a:xfrm>
            <a:off x="1141008" y="894891"/>
            <a:ext cx="3381028" cy="61412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533AC80F-DB7D-46AB-B0A8-531C227B2D1A}"/>
              </a:ext>
            </a:extLst>
          </p:cNvPr>
          <p:cNvSpPr/>
          <p:nvPr userDrawn="1"/>
        </p:nvSpPr>
        <p:spPr>
          <a:xfrm>
            <a:off x="6100392" y="894891"/>
            <a:ext cx="3381028" cy="61412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1CEA9BB8-2EA2-F4A4-7C22-573B5B75C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9488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3F942-409D-F6AB-7713-2C7A6D9F95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031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21622CD9-8AB6-3E04-CC7F-19F1B1DE55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12931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350FDDA-FC28-CB25-2FD4-867A2583E3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68175" y="117188"/>
            <a:ext cx="1504054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0116D418-802B-B475-81C4-4DD9439E8E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68175" y="520320"/>
            <a:ext cx="1504054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29076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299075" y="7902575"/>
            <a:ext cx="2635250" cy="336550"/>
          </a:xfrm>
          <a:prstGeom prst="rect">
            <a:avLst/>
          </a:prstGeom>
          <a:noFill/>
          <a:ln>
            <a:noFill/>
          </a:ln>
        </p:spPr>
        <p:txBody>
          <a:bodyPr lIns="119786" tIns="59893" rIns="119786" bIns="598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defRPr/>
            </a:pPr>
            <a:fld id="{579F0E44-FD6D-48ED-8980-4DA6E5A02134}" type="slidenum">
              <a:rPr kumimoji="0"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>
                <a:defRPr/>
              </a:pPr>
              <a:t>‹#›</a:t>
            </a:fld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 userDrawn="1"/>
        </p:nvSpPr>
        <p:spPr bwMode="auto">
          <a:xfrm>
            <a:off x="6257340" y="7900096"/>
            <a:ext cx="1179554" cy="299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4125" tIns="57063" rIns="114125" bIns="57063"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AA7CEB46-FB82-4C99-81C8-E9602E17FD21}" type="slidenum">
              <a:rPr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4386" y="7819194"/>
            <a:ext cx="13681075" cy="0"/>
          </a:xfrm>
          <a:prstGeom prst="lin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107667" tIns="53834" rIns="107667" bIns="53834"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9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18BB8AC1-A970-4E01-B043-5215F2586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4104" y="7911464"/>
            <a:ext cx="608125" cy="2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9564CF-98EB-49FD-8F8E-CB567BAFA7C3}"/>
              </a:ext>
            </a:extLst>
          </p:cNvPr>
          <p:cNvSpPr txBox="1"/>
          <p:nvPr userDrawn="1"/>
        </p:nvSpPr>
        <p:spPr>
          <a:xfrm>
            <a:off x="183724" y="126444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Appendix  : 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936A7E-9D3D-4DBE-B3AD-3C18D9BA0724}"/>
              </a:ext>
            </a:extLst>
          </p:cNvPr>
          <p:cNvCxnSpPr>
            <a:cxnSpLocks/>
          </p:cNvCxnSpPr>
          <p:nvPr userDrawn="1"/>
        </p:nvCxnSpPr>
        <p:spPr>
          <a:xfrm>
            <a:off x="11198702" y="463808"/>
            <a:ext cx="0" cy="7352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D2539D-6700-4A04-B5B1-305785E50227}"/>
              </a:ext>
            </a:extLst>
          </p:cNvPr>
          <p:cNvCxnSpPr>
            <a:cxnSpLocks/>
          </p:cNvCxnSpPr>
          <p:nvPr userDrawn="1"/>
        </p:nvCxnSpPr>
        <p:spPr>
          <a:xfrm>
            <a:off x="0" y="463808"/>
            <a:ext cx="1368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3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6290DD4-6158-4B99-8939-80541D536009}"/>
              </a:ext>
            </a:extLst>
          </p:cNvPr>
          <p:cNvSpPr txBox="1">
            <a:spLocks/>
          </p:cNvSpPr>
          <p:nvPr userDrawn="1"/>
        </p:nvSpPr>
        <p:spPr>
          <a:xfrm>
            <a:off x="9676154" y="7383351"/>
            <a:ext cx="3671888" cy="439738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algn="ctr" defTabSz="1043056" rtl="0" eaLnBrk="1" latinLnBrk="1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※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본 자료는 대외비로써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관계자 외의 열람 및 외부유출을 금합니다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kumimoji="0"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 fontAlgn="auto"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※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본 문서에는 </a:t>
            </a:r>
            <a:r>
              <a:rPr kumimoji="0"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맑은고딕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글꼴이 적용되어 있습니다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kumimoji="0"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 fontAlgn="auto"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                  ©2022 Wylie All Rights Reserved.</a:t>
            </a:r>
            <a:endParaRPr kumimoji="0"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FE23369E-9310-47EF-AA98-630A207962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246" y="7368299"/>
            <a:ext cx="955802" cy="46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A431B6C-7BA1-4987-A6FC-624B32DB7599}"/>
              </a:ext>
            </a:extLst>
          </p:cNvPr>
          <p:cNvCxnSpPr>
            <a:cxnSpLocks/>
          </p:cNvCxnSpPr>
          <p:nvPr userDrawn="1"/>
        </p:nvCxnSpPr>
        <p:spPr>
          <a:xfrm>
            <a:off x="522287" y="2372141"/>
            <a:ext cx="5472000" cy="0"/>
          </a:xfrm>
          <a:prstGeom prst="line">
            <a:avLst/>
          </a:prstGeom>
          <a:ln w="25400">
            <a:solidFill>
              <a:srgbClr val="6860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61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E40EFF-1DF8-464F-B3E5-40E6881C5A7A}"/>
              </a:ext>
            </a:extLst>
          </p:cNvPr>
          <p:cNvSpPr/>
          <p:nvPr userDrawn="1"/>
        </p:nvSpPr>
        <p:spPr>
          <a:xfrm flipV="1">
            <a:off x="-1" y="3273426"/>
            <a:ext cx="13681075" cy="1733548"/>
          </a:xfrm>
          <a:prstGeom prst="rect">
            <a:avLst/>
          </a:prstGeom>
          <a:solidFill>
            <a:srgbClr val="68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F21B91F-3810-4F81-9A6D-9F57013B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838" y="3740150"/>
            <a:ext cx="5943398" cy="800100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3899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9C4DCF-18CD-41BB-A8BD-9E484250EEFA}"/>
              </a:ext>
            </a:extLst>
          </p:cNvPr>
          <p:cNvSpPr/>
          <p:nvPr userDrawn="1"/>
        </p:nvSpPr>
        <p:spPr>
          <a:xfrm flipV="1">
            <a:off x="-1" y="0"/>
            <a:ext cx="13681075" cy="4295774"/>
          </a:xfrm>
          <a:prstGeom prst="rect">
            <a:avLst/>
          </a:prstGeom>
          <a:solidFill>
            <a:srgbClr val="68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03E3359-FDF8-4E9B-9522-A6E2038D0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8838" y="2936471"/>
            <a:ext cx="5943398" cy="800100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End of Document</a:t>
            </a:r>
            <a:endParaRPr lang="ko-KR" altLang="en-US" dirty="0"/>
          </a:p>
        </p:txBody>
      </p:sp>
      <p:pic>
        <p:nvPicPr>
          <p:cNvPr id="6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D9F3293B-ACB7-44A0-88F0-E046D61792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246" y="7368299"/>
            <a:ext cx="955802" cy="46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042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3679488" cy="165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267" r:id="rId1"/>
    <p:sldLayoutId id="2147488270" r:id="rId2"/>
    <p:sldLayoutId id="2147488276" r:id="rId3"/>
    <p:sldLayoutId id="2147488279" r:id="rId4"/>
    <p:sldLayoutId id="2147488280" r:id="rId5"/>
    <p:sldLayoutId id="2147488281" r:id="rId6"/>
    <p:sldLayoutId id="2147488274" r:id="rId7"/>
    <p:sldLayoutId id="2147488277" r:id="rId8"/>
    <p:sldLayoutId id="2147488278" r:id="rId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2CB5DF2B-5CDE-436D-A365-6AAE8D60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10" y="1898082"/>
            <a:ext cx="3398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2400" b="1" dirty="0">
                <a:latin typeface="+mn-ea"/>
                <a:ea typeface="+mn-ea"/>
              </a:rPr>
              <a:t>화면설계서 </a:t>
            </a:r>
            <a:r>
              <a:rPr lang="en-US" altLang="ko-KR" sz="2400" b="1" dirty="0">
                <a:latin typeface="+mn-ea"/>
                <a:ea typeface="+mn-ea"/>
              </a:rPr>
              <a:t>(SB)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6D16E45-FA75-4339-9B79-785DCC1FE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10" y="2434611"/>
            <a:ext cx="55784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3600" b="1" dirty="0">
                <a:latin typeface="+mn-ea"/>
                <a:ea typeface="+mn-ea"/>
              </a:rPr>
              <a:t>메리츠화재</a:t>
            </a:r>
            <a:endParaRPr lang="en-US" altLang="ko-KR" sz="36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F7E675E-CF46-40E8-AD42-1531C9E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메리츠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다이렉트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TM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보장분석</a:t>
            </a:r>
          </a:p>
        </p:txBody>
      </p:sp>
    </p:spTree>
    <p:extLst>
      <p:ext uri="{BB962C8B-B14F-4D97-AF65-F5344CB8AC3E}">
        <p14:creationId xmlns:p14="http://schemas.microsoft.com/office/powerpoint/2010/main" val="238807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03299A7-3812-8D6B-DEA7-6A3FCF7BC8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0E9A8-2F8E-4988-8CAA-7B9E4593FD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56DCE-7BCE-2E31-DFE7-A57114F4C9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D40CF8-75E1-AEE2-BD8C-B6BFC555A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99850A-38FC-ACCA-D5A0-ECDC7757E2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1E3535-6ED5-6883-4B7E-CE6ACC43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6562" y="520320"/>
            <a:ext cx="3374323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E202C3-BD5B-CC42-CB9E-50D357D95A72}"/>
              </a:ext>
            </a:extLst>
          </p:cNvPr>
          <p:cNvSpPr/>
          <p:nvPr/>
        </p:nvSpPr>
        <p:spPr bwMode="auto">
          <a:xfrm>
            <a:off x="-1" y="0"/>
            <a:ext cx="13681075" cy="8280400"/>
          </a:xfrm>
          <a:prstGeom prst="rect">
            <a:avLst/>
          </a:prstGeom>
          <a:solidFill>
            <a:srgbClr val="0000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ko-KR" altLang="en-US" sz="4400" b="1">
                <a:latin typeface="+mn-ea"/>
              </a:rPr>
              <a:t>진행중</a:t>
            </a:r>
            <a:endParaRPr kumimoji="0" lang="ko-KR" altLang="en-US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32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582DB-AF5B-4360-863B-8D882C74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23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F7E675E-CF46-40E8-AD42-1531C9E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공통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기본요소</a:t>
            </a:r>
          </a:p>
        </p:txBody>
      </p:sp>
    </p:spTree>
    <p:extLst>
      <p:ext uri="{BB962C8B-B14F-4D97-AF65-F5344CB8AC3E}">
        <p14:creationId xmlns:p14="http://schemas.microsoft.com/office/powerpoint/2010/main" val="207033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E9D594-CAF8-920B-6FBE-C55F74BDB748}"/>
              </a:ext>
            </a:extLst>
          </p:cNvPr>
          <p:cNvSpPr/>
          <p:nvPr/>
        </p:nvSpPr>
        <p:spPr>
          <a:xfrm>
            <a:off x="3934322" y="5611677"/>
            <a:ext cx="440407" cy="2568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9F02712-64E6-1AC7-7F03-10AAFBEB6654}"/>
              </a:ext>
            </a:extLst>
          </p:cNvPr>
          <p:cNvGrpSpPr/>
          <p:nvPr/>
        </p:nvGrpSpPr>
        <p:grpSpPr>
          <a:xfrm>
            <a:off x="1233322" y="2891556"/>
            <a:ext cx="3213431" cy="1790119"/>
            <a:chOff x="6159665" y="2864315"/>
            <a:chExt cx="3213431" cy="1790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7D5100-79CF-032F-F76A-F9145520551D}"/>
                </a:ext>
              </a:extLst>
            </p:cNvPr>
            <p:cNvSpPr/>
            <p:nvPr/>
          </p:nvSpPr>
          <p:spPr>
            <a:xfrm>
              <a:off x="6159665" y="2864315"/>
              <a:ext cx="3213431" cy="17901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166B3C3-D8C3-3BB3-17B2-4D2C15136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7251" y="2928320"/>
              <a:ext cx="169872" cy="169872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2F11371-89BE-68CE-C079-D41623E25D80}"/>
              </a:ext>
            </a:extLst>
          </p:cNvPr>
          <p:cNvGrpSpPr/>
          <p:nvPr/>
        </p:nvGrpSpPr>
        <p:grpSpPr>
          <a:xfrm>
            <a:off x="1144591" y="889621"/>
            <a:ext cx="3384036" cy="296912"/>
            <a:chOff x="724721" y="2077305"/>
            <a:chExt cx="1934166" cy="24538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E95A214-64D3-BE8C-13B0-ACE675A02CB7}"/>
                </a:ext>
              </a:extLst>
            </p:cNvPr>
            <p:cNvSpPr/>
            <p:nvPr/>
          </p:nvSpPr>
          <p:spPr>
            <a:xfrm>
              <a:off x="1690801" y="2077305"/>
              <a:ext cx="968086" cy="245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직송주문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C45BF2-61E3-EB04-5DEB-596404DB4B6D}"/>
                </a:ext>
              </a:extLst>
            </p:cNvPr>
            <p:cNvSpPr/>
            <p:nvPr/>
          </p:nvSpPr>
          <p:spPr>
            <a:xfrm>
              <a:off x="724721" y="2077305"/>
              <a:ext cx="968086" cy="2453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8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주문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B2B8187-FD93-E58A-FFA5-5356B5DDDDFB}"/>
              </a:ext>
            </a:extLst>
          </p:cNvPr>
          <p:cNvGrpSpPr/>
          <p:nvPr/>
        </p:nvGrpSpPr>
        <p:grpSpPr>
          <a:xfrm>
            <a:off x="1144591" y="6533509"/>
            <a:ext cx="3397118" cy="513882"/>
            <a:chOff x="444431" y="6446984"/>
            <a:chExt cx="3481964" cy="5138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FE520AB-A6A2-F3E7-1868-56FA3D9D677E}"/>
                </a:ext>
              </a:extLst>
            </p:cNvPr>
            <p:cNvSpPr/>
            <p:nvPr/>
          </p:nvSpPr>
          <p:spPr>
            <a:xfrm>
              <a:off x="1836933" y="6446987"/>
              <a:ext cx="696960" cy="513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898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</a:p>
            <a:p>
              <a:pPr algn="ctr"/>
              <a:endParaRPr lang="en-US" altLang="ko-KR" sz="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98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DD20A64-FFE9-B614-9750-78F336F0C612}"/>
                </a:ext>
              </a:extLst>
            </p:cNvPr>
            <p:cNvSpPr/>
            <p:nvPr/>
          </p:nvSpPr>
          <p:spPr>
            <a:xfrm>
              <a:off x="2533184" y="6446987"/>
              <a:ext cx="696960" cy="5138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</a:p>
            <a:p>
              <a:pPr algn="ctr"/>
              <a:endParaRPr lang="en-US" altLang="ko-KR" sz="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98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빠른주문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6A7FEC1-126C-DC23-42CF-6D0EA96C48F9}"/>
                </a:ext>
              </a:extLst>
            </p:cNvPr>
            <p:cNvSpPr/>
            <p:nvPr/>
          </p:nvSpPr>
          <p:spPr>
            <a:xfrm>
              <a:off x="3229435" y="6446987"/>
              <a:ext cx="696960" cy="5138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</a:p>
            <a:p>
              <a:pPr algn="ctr"/>
              <a:endParaRPr lang="en-US" altLang="ko-KR" sz="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계정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88C8DF8-55AB-D08F-AB65-1BF5AEA131BB}"/>
                </a:ext>
              </a:extLst>
            </p:cNvPr>
            <p:cNvSpPr/>
            <p:nvPr/>
          </p:nvSpPr>
          <p:spPr>
            <a:xfrm>
              <a:off x="1140682" y="6446984"/>
              <a:ext cx="696960" cy="5138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</a:p>
            <a:p>
              <a:pPr algn="ctr"/>
              <a:endParaRPr lang="en-US" altLang="ko-KR" sz="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E52F882-D982-FD4F-2037-958A129A1626}"/>
                </a:ext>
              </a:extLst>
            </p:cNvPr>
            <p:cNvSpPr/>
            <p:nvPr/>
          </p:nvSpPr>
          <p:spPr>
            <a:xfrm>
              <a:off x="444431" y="6446987"/>
              <a:ext cx="696960" cy="5138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</a:p>
            <a:p>
              <a:pPr algn="ctr"/>
              <a:endParaRPr lang="en-US" altLang="ko-KR" sz="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카테고리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5CFCB58-8535-D584-162E-C1E7E7460718}"/>
              </a:ext>
            </a:extLst>
          </p:cNvPr>
          <p:cNvSpPr txBox="1"/>
          <p:nvPr/>
        </p:nvSpPr>
        <p:spPr>
          <a:xfrm>
            <a:off x="5071480" y="1655127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타이틀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1571E-F4EE-9513-E8C4-5278921D49F1}"/>
              </a:ext>
            </a:extLst>
          </p:cNvPr>
          <p:cNvSpPr txBox="1"/>
          <p:nvPr/>
        </p:nvSpPr>
        <p:spPr>
          <a:xfrm>
            <a:off x="5071480" y="2884559"/>
            <a:ext cx="335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추가 시 팔레트가 자동으로 추가 됩니다</a:t>
            </a: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생성된 팔레트는 삭제 불가능 합니다</a:t>
            </a: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24</a:t>
            </a:r>
            <a:r>
              <a:rPr lang="ko-KR" altLang="en-US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이후 상품은 전체 삭제됩니다</a:t>
            </a: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AA8E5-E4F8-E1A3-9B23-D65599D17A56}"/>
              </a:ext>
            </a:extLst>
          </p:cNvPr>
          <p:cNvSpPr txBox="1"/>
          <p:nvPr/>
        </p:nvSpPr>
        <p:spPr>
          <a:xfrm>
            <a:off x="5071480" y="240181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78940-BOX</a:t>
            </a:r>
          </a:p>
          <a:p>
            <a:pPr algn="l">
              <a:spcAft>
                <a:spcPts val="1200"/>
              </a:spcAft>
            </a:pP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낱본수량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팔레트 단위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42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24761-00F5-DF76-6CE1-EB6835383CCF}"/>
              </a:ext>
            </a:extLst>
          </p:cNvPr>
          <p:cNvSpPr txBox="1"/>
          <p:nvPr/>
        </p:nvSpPr>
        <p:spPr>
          <a:xfrm>
            <a:off x="5071480" y="2009908"/>
            <a:ext cx="13029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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상품 선택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2A9EFAD-5461-4931-73F1-551499B04D02}"/>
              </a:ext>
            </a:extLst>
          </p:cNvPr>
          <p:cNvSpPr txBox="1"/>
          <p:nvPr/>
        </p:nvSpPr>
        <p:spPr>
          <a:xfrm>
            <a:off x="5071480" y="1173043"/>
            <a:ext cx="170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H1;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타이틀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B062A3E-2AF3-7814-1682-BCA5C9CE177F}"/>
              </a:ext>
            </a:extLst>
          </p:cNvPr>
          <p:cNvSpPr/>
          <p:nvPr/>
        </p:nvSpPr>
        <p:spPr>
          <a:xfrm>
            <a:off x="1181262" y="6112501"/>
            <a:ext cx="3343553" cy="3419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87F67FA-8AFF-8361-D061-A8DC74C21A31}"/>
              </a:ext>
            </a:extLst>
          </p:cNvPr>
          <p:cNvCxnSpPr>
            <a:cxnSpLocks/>
          </p:cNvCxnSpPr>
          <p:nvPr/>
        </p:nvCxnSpPr>
        <p:spPr>
          <a:xfrm>
            <a:off x="5163886" y="7378423"/>
            <a:ext cx="1248740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FBAF5C13-2E77-3041-94D1-F014229494F2}"/>
              </a:ext>
            </a:extLst>
          </p:cNvPr>
          <p:cNvGrpSpPr/>
          <p:nvPr/>
        </p:nvGrpSpPr>
        <p:grpSpPr>
          <a:xfrm>
            <a:off x="1725513" y="2348477"/>
            <a:ext cx="2240165" cy="310830"/>
            <a:chOff x="2074498" y="3969725"/>
            <a:chExt cx="2240165" cy="31083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B7E1A92-9418-6A5F-45BE-3795C9F4E68B}"/>
                </a:ext>
              </a:extLst>
            </p:cNvPr>
            <p:cNvSpPr/>
            <p:nvPr/>
          </p:nvSpPr>
          <p:spPr>
            <a:xfrm>
              <a:off x="3255666" y="3969725"/>
              <a:ext cx="1058997" cy="310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8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쇼핑 계속하기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69A72E0-2ABB-2D6E-6A18-D054B1D1191F}"/>
                </a:ext>
              </a:extLst>
            </p:cNvPr>
            <p:cNvSpPr/>
            <p:nvPr/>
          </p:nvSpPr>
          <p:spPr>
            <a:xfrm>
              <a:off x="2074498" y="3969725"/>
              <a:ext cx="1058997" cy="310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장바구니로 가기</a:t>
              </a:r>
            </a:p>
          </p:txBody>
        </p:sp>
      </p:grp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30A8EA04-1FEC-7205-2DF5-3EDE7D5B6A52}"/>
              </a:ext>
            </a:extLst>
          </p:cNvPr>
          <p:cNvCxnSpPr>
            <a:cxnSpLocks/>
          </p:cNvCxnSpPr>
          <p:nvPr/>
        </p:nvCxnSpPr>
        <p:spPr>
          <a:xfrm>
            <a:off x="5163886" y="7253445"/>
            <a:ext cx="3378988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CEAE29B-FCE5-1CAE-354A-A515B1A2EEFB}"/>
              </a:ext>
            </a:extLst>
          </p:cNvPr>
          <p:cNvCxnSpPr>
            <a:cxnSpLocks/>
          </p:cNvCxnSpPr>
          <p:nvPr/>
        </p:nvCxnSpPr>
        <p:spPr>
          <a:xfrm>
            <a:off x="8635410" y="7078221"/>
            <a:ext cx="0" cy="639842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텍스트 개체 틀 158">
            <a:extLst>
              <a:ext uri="{FF2B5EF4-FFF2-40B4-BE49-F238E27FC236}">
                <a16:creationId xmlns:a16="http://schemas.microsoft.com/office/drawing/2014/main" id="{C27C966A-714A-CDAE-1B55-4FBB2531EB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0" name="텍스트 개체 틀 159">
            <a:extLst>
              <a:ext uri="{FF2B5EF4-FFF2-40B4-BE49-F238E27FC236}">
                <a16:creationId xmlns:a16="http://schemas.microsoft.com/office/drawing/2014/main" id="{C2BE2C6A-3A83-E9EF-CF4E-1611BF7C6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1" name="텍스트 개체 틀 160">
            <a:extLst>
              <a:ext uri="{FF2B5EF4-FFF2-40B4-BE49-F238E27FC236}">
                <a16:creationId xmlns:a16="http://schemas.microsoft.com/office/drawing/2014/main" id="{D1D2847B-0537-2DC8-8DBC-572D10E9F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2" name="텍스트 개체 틀 161">
            <a:extLst>
              <a:ext uri="{FF2B5EF4-FFF2-40B4-BE49-F238E27FC236}">
                <a16:creationId xmlns:a16="http://schemas.microsoft.com/office/drawing/2014/main" id="{F5C94642-B5B0-A586-43BE-75CF122C3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3" name="텍스트 개체 틀 162">
            <a:extLst>
              <a:ext uri="{FF2B5EF4-FFF2-40B4-BE49-F238E27FC236}">
                <a16:creationId xmlns:a16="http://schemas.microsoft.com/office/drawing/2014/main" id="{E9B67117-3471-8C22-09D1-809F5D20C2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58" name="표 5">
            <a:extLst>
              <a:ext uri="{FF2B5EF4-FFF2-40B4-BE49-F238E27FC236}">
                <a16:creationId xmlns:a16="http://schemas.microsoft.com/office/drawing/2014/main" id="{5B1A248E-4C1C-75C0-BFCA-5E8004FA2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4608"/>
              </p:ext>
            </p:extLst>
          </p:nvPr>
        </p:nvGraphicFramePr>
        <p:xfrm>
          <a:off x="11199911" y="908673"/>
          <a:ext cx="2389685" cy="660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모바일 레이아웃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슬라이드 마스터 내 삽입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레이아웃 요소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모바일 레이아웃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(1, 2,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없는 경우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 마스터 활용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1.1.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활성화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비활성화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1.2.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버튼그룹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(Medium)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긍정요소 우측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Large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2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1.3.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(Large)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CTA(Call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1.4.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버튼그룹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1.5.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(Small)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폰트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가이드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2.1. H1  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화면 타이틀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CTA(Call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Action)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버튼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2.2. H2  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영역타이틀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2.3. H3 - p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태그보다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1point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Bold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2.4. p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설명영역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2.5. p(red)  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주의사항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화면요소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3.1.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크기 변경 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3.2.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동영상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크기 변경 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편집요소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4.1. Radio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4.2. Date picker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4.3. Carousel indicator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4.4. Stepper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4.5. Select 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4.6. Checkbox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4.7.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Inputbox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(field)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427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Misc.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5.1.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이전페이지와 연결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-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이전 화면과 연결되는 경우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레이아웃 위에 배치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5.2.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다음페이지와 연결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5.3.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구분선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화면 내 구분선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5.4.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강조테두리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</a:tbl>
          </a:graphicData>
        </a:graphic>
      </p:graphicFrame>
      <p:sp>
        <p:nvSpPr>
          <p:cNvPr id="164" name="Rectangle">
            <a:extLst>
              <a:ext uri="{FF2B5EF4-FFF2-40B4-BE49-F238E27FC236}">
                <a16:creationId xmlns:a16="http://schemas.microsoft.com/office/drawing/2014/main" id="{F54017D8-EFC7-0825-546B-43A2F72029FB}"/>
              </a:ext>
            </a:extLst>
          </p:cNvPr>
          <p:cNvSpPr/>
          <p:nvPr/>
        </p:nvSpPr>
        <p:spPr>
          <a:xfrm>
            <a:off x="1154112" y="7078221"/>
            <a:ext cx="3391033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17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다음페이지와 연결</a:t>
            </a:r>
            <a:endParaRPr lang="en-US" sz="917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5" name="Rectangle">
            <a:extLst>
              <a:ext uri="{FF2B5EF4-FFF2-40B4-BE49-F238E27FC236}">
                <a16:creationId xmlns:a16="http://schemas.microsoft.com/office/drawing/2014/main" id="{3021D709-05F1-3606-1990-E5125C14C123}"/>
              </a:ext>
            </a:extLst>
          </p:cNvPr>
          <p:cNvSpPr/>
          <p:nvPr/>
        </p:nvSpPr>
        <p:spPr>
          <a:xfrm>
            <a:off x="1154113" y="578213"/>
            <a:ext cx="3391033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17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이전페이지와 연결</a:t>
            </a:r>
            <a:endParaRPr lang="en-US" sz="917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3492BD-02FE-36D6-F889-7F9EC98E04DB}"/>
              </a:ext>
            </a:extLst>
          </p:cNvPr>
          <p:cNvGrpSpPr/>
          <p:nvPr/>
        </p:nvGrpSpPr>
        <p:grpSpPr>
          <a:xfrm>
            <a:off x="5001115" y="3874709"/>
            <a:ext cx="758676" cy="718652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DB7FD32-20DB-1EF2-AB02-1FC6C46CF491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2D71E77-991E-4F96-3E3E-3FA5A4B0E2A8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F795731-349E-FFE7-A914-D1AE509DCC19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E28211B-C94A-4E38-ACAE-19B936FFC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40F1FE-D194-8B78-6A47-DAC9E1BA6F12}"/>
                </a:ext>
              </a:extLst>
            </p:cNvPr>
            <p:cNvSpPr txBox="1"/>
            <p:nvPr/>
          </p:nvSpPr>
          <p:spPr>
            <a:xfrm>
              <a:off x="2134872" y="2298623"/>
              <a:ext cx="778117" cy="31998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5CD5B0F-39ED-C61B-7089-1A79A5F8BF21}"/>
              </a:ext>
            </a:extLst>
          </p:cNvPr>
          <p:cNvGrpSpPr/>
          <p:nvPr/>
        </p:nvGrpSpPr>
        <p:grpSpPr>
          <a:xfrm>
            <a:off x="5001115" y="5117969"/>
            <a:ext cx="758676" cy="718652"/>
            <a:chOff x="5233559" y="5146997"/>
            <a:chExt cx="758676" cy="718652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0F0902D5-D5B6-E8F3-7683-087EF5FBBDA2}"/>
                </a:ext>
              </a:extLst>
            </p:cNvPr>
            <p:cNvGrpSpPr/>
            <p:nvPr/>
          </p:nvGrpSpPr>
          <p:grpSpPr>
            <a:xfrm>
              <a:off x="5233559" y="5146997"/>
              <a:ext cx="758676" cy="718652"/>
              <a:chOff x="1847461" y="2024743"/>
              <a:chExt cx="867747" cy="867747"/>
            </a:xfrm>
            <a:solidFill>
              <a:schemeClr val="bg1">
                <a:lumMod val="95000"/>
              </a:schemeClr>
            </a:solidFill>
          </p:grpSpPr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5B94AB4D-6B5C-2424-80A1-2F250CC10664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3CC624E2-3227-D914-0A50-E7DB47242D4D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1B1E663C-0093-F2A6-E538-FE0A11CB4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4C69EEE-1577-1902-4278-ADA6C9382E2C}"/>
                </a:ext>
              </a:extLst>
            </p:cNvPr>
            <p:cNvSpPr txBox="1"/>
            <p:nvPr/>
          </p:nvSpPr>
          <p:spPr>
            <a:xfrm>
              <a:off x="5396330" y="5373819"/>
              <a:ext cx="433132" cy="265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22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Clip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2F602B99-60E5-3F5D-0098-BBA852850BC2}"/>
              </a:ext>
            </a:extLst>
          </p:cNvPr>
          <p:cNvGrpSpPr/>
          <p:nvPr/>
        </p:nvGrpSpPr>
        <p:grpSpPr>
          <a:xfrm>
            <a:off x="5807443" y="3870891"/>
            <a:ext cx="2585081" cy="1046488"/>
            <a:chOff x="6063264" y="1286157"/>
            <a:chExt cx="2585081" cy="1046488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05156E7-D1C8-DCDB-CE42-54BFE197195F}"/>
                </a:ext>
              </a:extLst>
            </p:cNvPr>
            <p:cNvGrpSpPr/>
            <p:nvPr/>
          </p:nvGrpSpPr>
          <p:grpSpPr>
            <a:xfrm>
              <a:off x="6063264" y="1286157"/>
              <a:ext cx="2585081" cy="1046488"/>
              <a:chOff x="1847461" y="2024743"/>
              <a:chExt cx="867747" cy="867747"/>
            </a:xfrm>
            <a:solidFill>
              <a:schemeClr val="bg1">
                <a:lumMod val="95000"/>
              </a:schemeClr>
            </a:solidFill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ABBB90D6-9793-9E32-5797-613CD85C216D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86E23AE-93B9-A6D6-7C79-ECB25721521C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4FC6B35F-E97A-C114-FDFC-D078B2BAF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955F98A-B4C9-687C-CEFC-78E53D03902F}"/>
                </a:ext>
              </a:extLst>
            </p:cNvPr>
            <p:cNvSpPr txBox="1"/>
            <p:nvPr/>
          </p:nvSpPr>
          <p:spPr>
            <a:xfrm>
              <a:off x="7153526" y="1658738"/>
              <a:ext cx="433132" cy="265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8308158E-738C-55FB-EB7E-4030E885C775}"/>
              </a:ext>
            </a:extLst>
          </p:cNvPr>
          <p:cNvGrpSpPr/>
          <p:nvPr/>
        </p:nvGrpSpPr>
        <p:grpSpPr>
          <a:xfrm>
            <a:off x="5807443" y="5137721"/>
            <a:ext cx="2585081" cy="1046488"/>
            <a:chOff x="6063264" y="1286157"/>
            <a:chExt cx="2585081" cy="1046488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E4040814-3216-4C68-D81F-85D67AA19660}"/>
                </a:ext>
              </a:extLst>
            </p:cNvPr>
            <p:cNvGrpSpPr/>
            <p:nvPr/>
          </p:nvGrpSpPr>
          <p:grpSpPr>
            <a:xfrm>
              <a:off x="6063264" y="1286157"/>
              <a:ext cx="2585081" cy="1046488"/>
              <a:chOff x="1847461" y="2024743"/>
              <a:chExt cx="867747" cy="867747"/>
            </a:xfrm>
            <a:solidFill>
              <a:schemeClr val="bg1">
                <a:lumMod val="95000"/>
              </a:schemeClr>
            </a:solidFill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E167748D-3C3F-0EEF-A4CF-0E5FDAD91A86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62BFF118-17CA-7479-D5DC-6944497E366F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95CCD4B0-D3F8-D4CC-0DCC-434174EED1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A481377-E8DA-A049-A6A4-F3D1D694C0C4}"/>
                </a:ext>
              </a:extLst>
            </p:cNvPr>
            <p:cNvSpPr txBox="1"/>
            <p:nvPr/>
          </p:nvSpPr>
          <p:spPr>
            <a:xfrm>
              <a:off x="7153526" y="1658738"/>
              <a:ext cx="433132" cy="265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22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Clip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3763FFDB-1581-74FF-BE5E-3B7CB2067872}"/>
              </a:ext>
            </a:extLst>
          </p:cNvPr>
          <p:cNvSpPr/>
          <p:nvPr/>
        </p:nvSpPr>
        <p:spPr>
          <a:xfrm>
            <a:off x="9031118" y="6360944"/>
            <a:ext cx="1912402" cy="513879"/>
          </a:xfrm>
          <a:prstGeom prst="rect">
            <a:avLst/>
          </a:prstGeom>
          <a:solidFill>
            <a:srgbClr val="FFFFFF">
              <a:alpha val="1176"/>
            </a:srgb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AA2A88B-CECB-D287-18DD-C4571E836ECD}"/>
              </a:ext>
            </a:extLst>
          </p:cNvPr>
          <p:cNvGrpSpPr/>
          <p:nvPr/>
        </p:nvGrpSpPr>
        <p:grpSpPr>
          <a:xfrm>
            <a:off x="508599" y="808074"/>
            <a:ext cx="9285223" cy="6527593"/>
            <a:chOff x="508599" y="808074"/>
            <a:chExt cx="9285223" cy="6527593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DBD8F76-79AA-BD11-517B-9046CEBB995C}"/>
                </a:ext>
              </a:extLst>
            </p:cNvPr>
            <p:cNvSpPr/>
            <p:nvPr/>
          </p:nvSpPr>
          <p:spPr>
            <a:xfrm>
              <a:off x="508599" y="808074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3E7CF113-9E88-61D0-BEFF-45FBDACD1BEC}"/>
                </a:ext>
              </a:extLst>
            </p:cNvPr>
            <p:cNvSpPr/>
            <p:nvPr/>
          </p:nvSpPr>
          <p:spPr>
            <a:xfrm>
              <a:off x="845884" y="821945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02FF8C7-285E-9959-54F2-2213F59841DC}"/>
                </a:ext>
              </a:extLst>
            </p:cNvPr>
            <p:cNvSpPr/>
            <p:nvPr/>
          </p:nvSpPr>
          <p:spPr>
            <a:xfrm>
              <a:off x="845884" y="2128161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1A8C9CEB-40F9-CFA9-B5ED-9C704000F35D}"/>
                </a:ext>
              </a:extLst>
            </p:cNvPr>
            <p:cNvSpPr/>
            <p:nvPr/>
          </p:nvSpPr>
          <p:spPr>
            <a:xfrm>
              <a:off x="845884" y="5948277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289CCA3B-F6D8-0430-249F-A2C048FABFD1}"/>
                </a:ext>
              </a:extLst>
            </p:cNvPr>
            <p:cNvSpPr/>
            <p:nvPr/>
          </p:nvSpPr>
          <p:spPr>
            <a:xfrm>
              <a:off x="845884" y="6454414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1.4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1C4D07AB-B933-F47E-CC21-CECAA26A5D73}"/>
                </a:ext>
              </a:extLst>
            </p:cNvPr>
            <p:cNvSpPr/>
            <p:nvPr/>
          </p:nvSpPr>
          <p:spPr>
            <a:xfrm>
              <a:off x="8088008" y="889551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4278847-E16B-EB3F-F675-4266B5F9E59F}"/>
                </a:ext>
              </a:extLst>
            </p:cNvPr>
            <p:cNvSpPr/>
            <p:nvPr/>
          </p:nvSpPr>
          <p:spPr>
            <a:xfrm>
              <a:off x="8451036" y="973092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A53CBEB3-788C-ECA4-C5E1-F2A8732E2745}"/>
                </a:ext>
              </a:extLst>
            </p:cNvPr>
            <p:cNvSpPr/>
            <p:nvPr/>
          </p:nvSpPr>
          <p:spPr>
            <a:xfrm>
              <a:off x="9519026" y="947361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4.2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661EF9C2-86D1-8ABE-703F-99245E9B1D70}"/>
                </a:ext>
              </a:extLst>
            </p:cNvPr>
            <p:cNvSpPr/>
            <p:nvPr/>
          </p:nvSpPr>
          <p:spPr>
            <a:xfrm>
              <a:off x="8485867" y="2212995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4.3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59B6083B-3BA8-7A8C-CA5E-6CD14DDF53E1}"/>
                </a:ext>
              </a:extLst>
            </p:cNvPr>
            <p:cNvSpPr/>
            <p:nvPr/>
          </p:nvSpPr>
          <p:spPr>
            <a:xfrm>
              <a:off x="9526615" y="2212994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4.4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308BBE6E-8801-8FF4-AB45-BFAAD30E155A}"/>
                </a:ext>
              </a:extLst>
            </p:cNvPr>
            <p:cNvSpPr/>
            <p:nvPr/>
          </p:nvSpPr>
          <p:spPr>
            <a:xfrm>
              <a:off x="8453918" y="3200324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4.5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B76C8221-A9A0-1156-98F2-30128AD0B572}"/>
                </a:ext>
              </a:extLst>
            </p:cNvPr>
            <p:cNvSpPr/>
            <p:nvPr/>
          </p:nvSpPr>
          <p:spPr>
            <a:xfrm>
              <a:off x="8448955" y="4016605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4.6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E725CF0C-93AA-DBF3-4FF7-823BA6C698CC}"/>
                </a:ext>
              </a:extLst>
            </p:cNvPr>
            <p:cNvSpPr/>
            <p:nvPr/>
          </p:nvSpPr>
          <p:spPr>
            <a:xfrm>
              <a:off x="8473942" y="5137721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4.7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2B5E732-E830-6B1E-50E1-EF229C905C61}"/>
                </a:ext>
              </a:extLst>
            </p:cNvPr>
            <p:cNvSpPr/>
            <p:nvPr/>
          </p:nvSpPr>
          <p:spPr>
            <a:xfrm>
              <a:off x="4603068" y="6131449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2127507-FBA7-ED12-48E2-4A7E79D841EB}"/>
                </a:ext>
              </a:extLst>
            </p:cNvPr>
            <p:cNvSpPr/>
            <p:nvPr/>
          </p:nvSpPr>
          <p:spPr>
            <a:xfrm>
              <a:off x="4831021" y="6322499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5.1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32074F3-DC36-7A9E-B8BF-B8A707B53A7B}"/>
                </a:ext>
              </a:extLst>
            </p:cNvPr>
            <p:cNvSpPr/>
            <p:nvPr/>
          </p:nvSpPr>
          <p:spPr>
            <a:xfrm>
              <a:off x="4839054" y="6670455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5.2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945B756-1C9E-CEA3-90B3-C3C52C998347}"/>
                </a:ext>
              </a:extLst>
            </p:cNvPr>
            <p:cNvSpPr/>
            <p:nvPr/>
          </p:nvSpPr>
          <p:spPr>
            <a:xfrm>
              <a:off x="4839053" y="7068460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5.3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110BA77-8AAD-EA87-57E8-07CB7C973602}"/>
                </a:ext>
              </a:extLst>
            </p:cNvPr>
            <p:cNvSpPr/>
            <p:nvPr/>
          </p:nvSpPr>
          <p:spPr>
            <a:xfrm>
              <a:off x="8712461" y="6249145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5.4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B6852804-D50C-1359-4199-4C6BEAF538B0}"/>
                </a:ext>
              </a:extLst>
            </p:cNvPr>
            <p:cNvGrpSpPr/>
            <p:nvPr/>
          </p:nvGrpSpPr>
          <p:grpSpPr>
            <a:xfrm>
              <a:off x="4530090" y="832373"/>
              <a:ext cx="432254" cy="4376151"/>
              <a:chOff x="4762534" y="861401"/>
              <a:chExt cx="432254" cy="4376151"/>
            </a:xfrm>
          </p:grpSpPr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B69F8E33-A64B-35F4-AB37-0B9E7439DEB0}"/>
                  </a:ext>
                </a:extLst>
              </p:cNvPr>
              <p:cNvGrpSpPr/>
              <p:nvPr/>
            </p:nvGrpSpPr>
            <p:grpSpPr>
              <a:xfrm>
                <a:off x="4762534" y="861401"/>
                <a:ext cx="400811" cy="2285458"/>
                <a:chOff x="4762534" y="861401"/>
                <a:chExt cx="400811" cy="2285458"/>
              </a:xfrm>
            </p:grpSpPr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26A94F5E-0C90-A3E2-98E7-0BB986ACE31A}"/>
                    </a:ext>
                  </a:extLst>
                </p:cNvPr>
                <p:cNvSpPr/>
                <p:nvPr/>
              </p:nvSpPr>
              <p:spPr>
                <a:xfrm>
                  <a:off x="4762534" y="861401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E93944E9-1A3F-BB0C-E229-2B3C79883E7E}"/>
                    </a:ext>
                  </a:extLst>
                </p:cNvPr>
                <p:cNvSpPr/>
                <p:nvPr/>
              </p:nvSpPr>
              <p:spPr>
                <a:xfrm>
                  <a:off x="4896138" y="1209099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2.1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DE3B84A2-2F89-6492-A6C5-CB36EB923DA6}"/>
                    </a:ext>
                  </a:extLst>
                </p:cNvPr>
                <p:cNvSpPr/>
                <p:nvPr/>
              </p:nvSpPr>
              <p:spPr>
                <a:xfrm>
                  <a:off x="4896138" y="1626737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2.2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F783CCFB-18F9-8A00-66E4-E8D9A2DC88C6}"/>
                    </a:ext>
                  </a:extLst>
                </p:cNvPr>
                <p:cNvSpPr/>
                <p:nvPr/>
              </p:nvSpPr>
              <p:spPr>
                <a:xfrm>
                  <a:off x="4896138" y="2044375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2.3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8706D3D1-8A89-7A1E-264C-D2A1C23A7A4E}"/>
                    </a:ext>
                  </a:extLst>
                </p:cNvPr>
                <p:cNvSpPr/>
                <p:nvPr/>
              </p:nvSpPr>
              <p:spPr>
                <a:xfrm>
                  <a:off x="4896138" y="2462013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2.4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3F62CB0B-7D92-4EC7-8B73-455B38AC349A}"/>
                    </a:ext>
                  </a:extLst>
                </p:cNvPr>
                <p:cNvSpPr/>
                <p:nvPr/>
              </p:nvSpPr>
              <p:spPr>
                <a:xfrm>
                  <a:off x="4896138" y="2879652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2.5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CC329E2A-18CF-474A-D846-716EFA3BA63D}"/>
                  </a:ext>
                </a:extLst>
              </p:cNvPr>
              <p:cNvGrpSpPr/>
              <p:nvPr/>
            </p:nvGrpSpPr>
            <p:grpSpPr>
              <a:xfrm>
                <a:off x="4793978" y="3462693"/>
                <a:ext cx="400810" cy="1774859"/>
                <a:chOff x="4793978" y="3462693"/>
                <a:chExt cx="400810" cy="1774859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283B8832-1E8B-6C4C-56A5-B41BEC172F96}"/>
                    </a:ext>
                  </a:extLst>
                </p:cNvPr>
                <p:cNvSpPr/>
                <p:nvPr/>
              </p:nvSpPr>
              <p:spPr>
                <a:xfrm>
                  <a:off x="4793978" y="3462693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3FA9F327-6164-384E-B410-8BA3BA7DC016}"/>
                    </a:ext>
                  </a:extLst>
                </p:cNvPr>
                <p:cNvSpPr/>
                <p:nvPr/>
              </p:nvSpPr>
              <p:spPr>
                <a:xfrm>
                  <a:off x="4927581" y="3778451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3.1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AF79A6B4-67DE-ACC7-71AB-C32D1932CD40}"/>
                    </a:ext>
                  </a:extLst>
                </p:cNvPr>
                <p:cNvSpPr/>
                <p:nvPr/>
              </p:nvSpPr>
              <p:spPr>
                <a:xfrm>
                  <a:off x="4927581" y="4970345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3.2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ACDEFEC-0697-E6CA-F9C0-660CA58908D5}"/>
                </a:ext>
              </a:extLst>
            </p:cNvPr>
            <p:cNvSpPr/>
            <p:nvPr/>
          </p:nvSpPr>
          <p:spPr>
            <a:xfrm>
              <a:off x="845884" y="5554196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D35BAB2-30CB-5E37-261D-BE92E8B85AC8}"/>
              </a:ext>
            </a:extLst>
          </p:cNvPr>
          <p:cNvGrpSpPr/>
          <p:nvPr/>
        </p:nvGrpSpPr>
        <p:grpSpPr>
          <a:xfrm>
            <a:off x="9863076" y="2572627"/>
            <a:ext cx="1209008" cy="242578"/>
            <a:chOff x="10125114" y="4645012"/>
            <a:chExt cx="1209008" cy="24257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E056FE9-4B73-D21C-4166-00F575AB8C76}"/>
                </a:ext>
              </a:extLst>
            </p:cNvPr>
            <p:cNvGrpSpPr/>
            <p:nvPr/>
          </p:nvGrpSpPr>
          <p:grpSpPr>
            <a:xfrm>
              <a:off x="10125114" y="4645012"/>
              <a:ext cx="843754" cy="242578"/>
              <a:chOff x="3380004" y="3463981"/>
              <a:chExt cx="762000" cy="219075"/>
            </a:xfrm>
            <a:solidFill>
              <a:schemeClr val="bg1"/>
            </a:solidFill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2CF7BEC-F9A7-FA0E-6356-8A2E51171A6A}"/>
                  </a:ext>
                </a:extLst>
              </p:cNvPr>
              <p:cNvSpPr/>
              <p:nvPr/>
            </p:nvSpPr>
            <p:spPr>
              <a:xfrm>
                <a:off x="3380004" y="3463981"/>
                <a:ext cx="219075" cy="219075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lang="ko-KR" altLang="en-US" sz="8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A63ADC2-14B3-FDD2-2F6A-E3662F42F17E}"/>
                  </a:ext>
                </a:extLst>
              </p:cNvPr>
              <p:cNvSpPr/>
              <p:nvPr/>
            </p:nvSpPr>
            <p:spPr>
              <a:xfrm>
                <a:off x="3922929" y="3463981"/>
                <a:ext cx="219075" cy="219075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</a:t>
                </a:r>
                <a:endParaRPr lang="ko-KR" altLang="en-US" sz="8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413AA7F-BE2F-567B-D734-1AD2E95E344A}"/>
                  </a:ext>
                </a:extLst>
              </p:cNvPr>
              <p:cNvSpPr/>
              <p:nvPr/>
            </p:nvSpPr>
            <p:spPr>
              <a:xfrm>
                <a:off x="3599079" y="3463981"/>
                <a:ext cx="323849" cy="219075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8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97B094-06DD-2997-C192-8AE7F0CB2039}"/>
                </a:ext>
              </a:extLst>
            </p:cNvPr>
            <p:cNvSpPr txBox="1"/>
            <p:nvPr/>
          </p:nvSpPr>
          <p:spPr>
            <a:xfrm>
              <a:off x="10950684" y="4658579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BOX</a:t>
              </a:r>
              <a:endPara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B3FA84-B511-1107-4806-1DEED9B5FA09}"/>
              </a:ext>
            </a:extLst>
          </p:cNvPr>
          <p:cNvGrpSpPr/>
          <p:nvPr/>
        </p:nvGrpSpPr>
        <p:grpSpPr>
          <a:xfrm>
            <a:off x="8737914" y="1279854"/>
            <a:ext cx="646331" cy="817945"/>
            <a:chOff x="1408175" y="4153115"/>
            <a:chExt cx="646331" cy="81794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8F375D-09B4-1648-FDFA-327D106F0364}"/>
                </a:ext>
              </a:extLst>
            </p:cNvPr>
            <p:cNvSpPr txBox="1"/>
            <p:nvPr/>
          </p:nvSpPr>
          <p:spPr>
            <a:xfrm>
              <a:off x="1408175" y="4153115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배송유형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66F664B-8013-AD90-9247-8634D5758F5B}"/>
                </a:ext>
              </a:extLst>
            </p:cNvPr>
            <p:cNvGrpSpPr/>
            <p:nvPr/>
          </p:nvGrpSpPr>
          <p:grpSpPr>
            <a:xfrm>
              <a:off x="1512825" y="4476808"/>
              <a:ext cx="456267" cy="494252"/>
              <a:chOff x="7942364" y="2886272"/>
              <a:chExt cx="456267" cy="494252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FF3614EF-06C9-5742-E75D-9F376EEE5E95}"/>
                  </a:ext>
                </a:extLst>
              </p:cNvPr>
              <p:cNvGrpSpPr/>
              <p:nvPr/>
            </p:nvGrpSpPr>
            <p:grpSpPr>
              <a:xfrm>
                <a:off x="7942364" y="2886272"/>
                <a:ext cx="456267" cy="230832"/>
                <a:chOff x="254264" y="2191076"/>
                <a:chExt cx="456267" cy="23083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84C9838-37E8-40D3-836C-04EE05BFD669}"/>
                    </a:ext>
                  </a:extLst>
                </p:cNvPr>
                <p:cNvSpPr txBox="1"/>
                <p:nvPr/>
              </p:nvSpPr>
              <p:spPr>
                <a:xfrm>
                  <a:off x="295033" y="2191076"/>
                  <a:ext cx="415498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ko-KR" altLang="en-US" sz="9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용차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68B759C9-C071-0AB5-C8F4-71A3A6110357}"/>
                    </a:ext>
                  </a:extLst>
                </p:cNvPr>
                <p:cNvGrpSpPr/>
                <p:nvPr/>
              </p:nvGrpSpPr>
              <p:grpSpPr>
                <a:xfrm>
                  <a:off x="254264" y="2257425"/>
                  <a:ext cx="98136" cy="98136"/>
                  <a:chOff x="2780626" y="5812781"/>
                  <a:chExt cx="119440" cy="119440"/>
                </a:xfrm>
              </p:grpSpPr>
              <p:sp>
                <p:nvSpPr>
                  <p:cNvPr id="47" name="타원 46">
                    <a:extLst>
                      <a:ext uri="{FF2B5EF4-FFF2-40B4-BE49-F238E27FC236}">
                        <a16:creationId xmlns:a16="http://schemas.microsoft.com/office/drawing/2014/main" id="{8511EBF5-781C-E3CE-C097-D9F7039AD35A}"/>
                      </a:ext>
                    </a:extLst>
                  </p:cNvPr>
                  <p:cNvSpPr/>
                  <p:nvPr/>
                </p:nvSpPr>
                <p:spPr>
                  <a:xfrm>
                    <a:off x="2780626" y="5812781"/>
                    <a:ext cx="119440" cy="119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989284F3-79CB-7025-8C23-98ADC8E42ED1}"/>
                      </a:ext>
                    </a:extLst>
                  </p:cNvPr>
                  <p:cNvSpPr/>
                  <p:nvPr/>
                </p:nvSpPr>
                <p:spPr>
                  <a:xfrm>
                    <a:off x="2810486" y="5842641"/>
                    <a:ext cx="59720" cy="5972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82DC9B0-E5C9-3056-EF38-75FC788E8A2D}"/>
                  </a:ext>
                </a:extLst>
              </p:cNvPr>
              <p:cNvGrpSpPr/>
              <p:nvPr/>
            </p:nvGrpSpPr>
            <p:grpSpPr>
              <a:xfrm>
                <a:off x="7942364" y="3149692"/>
                <a:ext cx="456267" cy="230832"/>
                <a:chOff x="794046" y="2191076"/>
                <a:chExt cx="456267" cy="2308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A098975-D416-8614-CA57-C38F4E4A3ECD}"/>
                    </a:ext>
                  </a:extLst>
                </p:cNvPr>
                <p:cNvSpPr txBox="1"/>
                <p:nvPr/>
              </p:nvSpPr>
              <p:spPr>
                <a:xfrm>
                  <a:off x="834815" y="2191076"/>
                  <a:ext cx="415498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ko-KR" altLang="en-US" sz="9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자차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575AEA29-7AA5-D22D-4803-8CD3053DD1FF}"/>
                    </a:ext>
                  </a:extLst>
                </p:cNvPr>
                <p:cNvSpPr/>
                <p:nvPr/>
              </p:nvSpPr>
              <p:spPr>
                <a:xfrm>
                  <a:off x="794046" y="2257425"/>
                  <a:ext cx="98136" cy="9813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139AE78-CF7B-0F84-8390-58DB5D571E2F}"/>
              </a:ext>
            </a:extLst>
          </p:cNvPr>
          <p:cNvGrpSpPr/>
          <p:nvPr/>
        </p:nvGrpSpPr>
        <p:grpSpPr>
          <a:xfrm>
            <a:off x="9917588" y="1305611"/>
            <a:ext cx="1050116" cy="219008"/>
            <a:chOff x="4978407" y="6435057"/>
            <a:chExt cx="1050116" cy="21900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31A048D-1077-96F2-D19A-53F658334CAC}"/>
                </a:ext>
              </a:extLst>
            </p:cNvPr>
            <p:cNvSpPr/>
            <p:nvPr/>
          </p:nvSpPr>
          <p:spPr>
            <a:xfrm>
              <a:off x="4978407" y="6435057"/>
              <a:ext cx="786253" cy="21900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2020.12.21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" name="Picture 2" descr="calendar, date, office icon">
              <a:extLst>
                <a:ext uri="{FF2B5EF4-FFF2-40B4-BE49-F238E27FC236}">
                  <a16:creationId xmlns:a16="http://schemas.microsoft.com/office/drawing/2014/main" id="{733B7998-7D83-EC42-8A57-F23E7EA8E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9761" y="6440180"/>
              <a:ext cx="208762" cy="20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B02EF9C-5D3D-23B4-7F56-F7C3FBC46FF0}"/>
              </a:ext>
            </a:extLst>
          </p:cNvPr>
          <p:cNvGrpSpPr/>
          <p:nvPr/>
        </p:nvGrpSpPr>
        <p:grpSpPr>
          <a:xfrm>
            <a:off x="8976403" y="3320823"/>
            <a:ext cx="1574801" cy="562830"/>
            <a:chOff x="2854993" y="6591250"/>
            <a:chExt cx="1574801" cy="562830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3205F5D6-E390-12A5-C4D1-AD0F568C759A}"/>
                </a:ext>
              </a:extLst>
            </p:cNvPr>
            <p:cNvGrpSpPr/>
            <p:nvPr/>
          </p:nvGrpSpPr>
          <p:grpSpPr>
            <a:xfrm>
              <a:off x="2854993" y="6830905"/>
              <a:ext cx="1574801" cy="323175"/>
              <a:chOff x="1157616" y="3756228"/>
              <a:chExt cx="1574801" cy="323175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DA48966-559A-4276-7445-9DCCBE12E8DE}"/>
                  </a:ext>
                </a:extLst>
              </p:cNvPr>
              <p:cNvGrpSpPr/>
              <p:nvPr/>
            </p:nvGrpSpPr>
            <p:grpSpPr>
              <a:xfrm>
                <a:off x="1157616" y="3756228"/>
                <a:ext cx="715237" cy="323175"/>
                <a:chOff x="1084042" y="3756228"/>
                <a:chExt cx="715237" cy="323175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555D8548-A742-3C35-4961-E7A3DD6FDBF8}"/>
                    </a:ext>
                  </a:extLst>
                </p:cNvPr>
                <p:cNvSpPr/>
                <p:nvPr/>
              </p:nvSpPr>
              <p:spPr>
                <a:xfrm>
                  <a:off x="1084042" y="3808015"/>
                  <a:ext cx="685436" cy="2196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07:00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C4AD2E8B-6FD4-EC19-3E6D-043DCF6B1188}"/>
                    </a:ext>
                  </a:extLst>
                </p:cNvPr>
                <p:cNvSpPr/>
                <p:nvPr/>
              </p:nvSpPr>
              <p:spPr>
                <a:xfrm>
                  <a:off x="1476104" y="3756228"/>
                  <a:ext cx="323175" cy="3231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1C4745-5E5E-728F-EE94-7537720514FE}"/>
                  </a:ext>
                </a:extLst>
              </p:cNvPr>
              <p:cNvGrpSpPr/>
              <p:nvPr/>
            </p:nvGrpSpPr>
            <p:grpSpPr>
              <a:xfrm>
                <a:off x="2017180" y="3756228"/>
                <a:ext cx="715237" cy="323175"/>
                <a:chOff x="2017180" y="3756228"/>
                <a:chExt cx="715237" cy="323175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C13C6721-D12C-0D47-8104-60271E9CA353}"/>
                    </a:ext>
                  </a:extLst>
                </p:cNvPr>
                <p:cNvSpPr/>
                <p:nvPr/>
              </p:nvSpPr>
              <p:spPr>
                <a:xfrm>
                  <a:off x="2017180" y="3808015"/>
                  <a:ext cx="685436" cy="2196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09:00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54FC1623-100B-ADF2-7BB2-20EDC1BD6C6A}"/>
                    </a:ext>
                  </a:extLst>
                </p:cNvPr>
                <p:cNvSpPr/>
                <p:nvPr/>
              </p:nvSpPr>
              <p:spPr>
                <a:xfrm>
                  <a:off x="2409242" y="3756228"/>
                  <a:ext cx="323175" cy="3231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86AB811-4416-9881-F7DC-123006D206DE}"/>
                  </a:ext>
                </a:extLst>
              </p:cNvPr>
              <p:cNvSpPr txBox="1"/>
              <p:nvPr/>
            </p:nvSpPr>
            <p:spPr>
              <a:xfrm>
                <a:off x="1822227" y="3810093"/>
                <a:ext cx="256802" cy="2154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~</a:t>
                </a:r>
                <a:endPara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7879AF1-136E-4155-7D22-FCA3B1794355}"/>
                </a:ext>
              </a:extLst>
            </p:cNvPr>
            <p:cNvSpPr txBox="1"/>
            <p:nvPr/>
          </p:nvSpPr>
          <p:spPr>
            <a:xfrm>
              <a:off x="3203812" y="6591250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도착요청시간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6F77BE4-7B86-6F03-01B8-F8206FC27EAA}"/>
              </a:ext>
            </a:extLst>
          </p:cNvPr>
          <p:cNvGrpSpPr/>
          <p:nvPr/>
        </p:nvGrpSpPr>
        <p:grpSpPr>
          <a:xfrm>
            <a:off x="8976403" y="5179111"/>
            <a:ext cx="1599665" cy="219008"/>
            <a:chOff x="8309254" y="5640644"/>
            <a:chExt cx="1599665" cy="21900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E446D8E-B3B1-232B-3346-A1B7E223C90E}"/>
                </a:ext>
              </a:extLst>
            </p:cNvPr>
            <p:cNvSpPr/>
            <p:nvPr/>
          </p:nvSpPr>
          <p:spPr>
            <a:xfrm>
              <a:off x="8309254" y="5640644"/>
              <a:ext cx="1216059" cy="21900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팔레트 단위로 입력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4068EBC-8BD2-8253-50FB-1CA10BDEC03E}"/>
                </a:ext>
              </a:extLst>
            </p:cNvPr>
            <p:cNvSpPr txBox="1"/>
            <p:nvPr/>
          </p:nvSpPr>
          <p:spPr>
            <a:xfrm>
              <a:off x="9451743" y="5642426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Pallet</a:t>
              </a:r>
              <a:endPara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050E617-767C-A8FB-2D43-289C60CCDD38}"/>
              </a:ext>
            </a:extLst>
          </p:cNvPr>
          <p:cNvGrpSpPr/>
          <p:nvPr/>
        </p:nvGrpSpPr>
        <p:grpSpPr>
          <a:xfrm>
            <a:off x="8842564" y="2641158"/>
            <a:ext cx="418552" cy="68751"/>
            <a:chOff x="5581650" y="2476842"/>
            <a:chExt cx="650273" cy="106814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461175F2-A22C-5ABD-F052-246BB244A953}"/>
                </a:ext>
              </a:extLst>
            </p:cNvPr>
            <p:cNvSpPr/>
            <p:nvPr/>
          </p:nvSpPr>
          <p:spPr>
            <a:xfrm>
              <a:off x="5581650" y="2476842"/>
              <a:ext cx="357188" cy="10681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98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91938510-FD98-A04C-0644-44045EA34B4F}"/>
                </a:ext>
              </a:extLst>
            </p:cNvPr>
            <p:cNvSpPr/>
            <p:nvPr/>
          </p:nvSpPr>
          <p:spPr>
            <a:xfrm>
              <a:off x="5974556" y="2476842"/>
              <a:ext cx="108000" cy="1068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98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E06AFE45-3E30-A73C-6AB8-83212319A660}"/>
                </a:ext>
              </a:extLst>
            </p:cNvPr>
            <p:cNvSpPr/>
            <p:nvPr/>
          </p:nvSpPr>
          <p:spPr>
            <a:xfrm>
              <a:off x="6123923" y="2476842"/>
              <a:ext cx="108000" cy="1068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98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D5FCAC-EB4C-BE48-93AD-9EAA4294FD5A}"/>
              </a:ext>
            </a:extLst>
          </p:cNvPr>
          <p:cNvGrpSpPr/>
          <p:nvPr/>
        </p:nvGrpSpPr>
        <p:grpSpPr>
          <a:xfrm>
            <a:off x="9003252" y="4525939"/>
            <a:ext cx="1038886" cy="230832"/>
            <a:chOff x="9003252" y="4525939"/>
            <a:chExt cx="1038886" cy="2308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23EC4F5-5368-2D74-623D-E51DAF20C564}"/>
                </a:ext>
              </a:extLst>
            </p:cNvPr>
            <p:cNvSpPr txBox="1"/>
            <p:nvPr/>
          </p:nvSpPr>
          <p:spPr>
            <a:xfrm>
              <a:off x="9164975" y="4525939"/>
              <a:ext cx="877163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용기회수여부</a:t>
              </a:r>
            </a:p>
          </p:txBody>
        </p:sp>
        <p:grpSp>
          <p:nvGrpSpPr>
            <p:cNvPr id="228" name="Checkbox">
              <a:extLst>
                <a:ext uri="{FF2B5EF4-FFF2-40B4-BE49-F238E27FC236}">
                  <a16:creationId xmlns:a16="http://schemas.microsoft.com/office/drawing/2014/main" id="{D4F2C640-C325-422E-9745-941DF89F5216}"/>
                </a:ext>
              </a:extLst>
            </p:cNvPr>
            <p:cNvGrpSpPr/>
            <p:nvPr/>
          </p:nvGrpSpPr>
          <p:grpSpPr>
            <a:xfrm>
              <a:off x="9003252" y="4575344"/>
              <a:ext cx="128588" cy="128588"/>
              <a:chOff x="863600" y="1311275"/>
              <a:chExt cx="128588" cy="128588"/>
            </a:xfrm>
          </p:grpSpPr>
          <p:sp>
            <p:nvSpPr>
              <p:cNvPr id="229" name="Box">
                <a:extLst>
                  <a:ext uri="{FF2B5EF4-FFF2-40B4-BE49-F238E27FC236}">
                    <a16:creationId xmlns:a16="http://schemas.microsoft.com/office/drawing/2014/main" id="{49D45E83-5D16-4721-BDB8-7F82DDA29B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Check">
                <a:extLst>
                  <a:ext uri="{FF2B5EF4-FFF2-40B4-BE49-F238E27FC236}">
                    <a16:creationId xmlns:a16="http://schemas.microsoft.com/office/drawing/2014/main" id="{2A5F90BB-F48D-4F86-9A67-386BF878FC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2DB57C-BC5D-D6EB-5D9E-022B0B49A4F2}"/>
              </a:ext>
            </a:extLst>
          </p:cNvPr>
          <p:cNvGrpSpPr/>
          <p:nvPr/>
        </p:nvGrpSpPr>
        <p:grpSpPr>
          <a:xfrm>
            <a:off x="9003252" y="4168396"/>
            <a:ext cx="1038886" cy="230832"/>
            <a:chOff x="9003252" y="4168396"/>
            <a:chExt cx="1038886" cy="230832"/>
          </a:xfrm>
        </p:grpSpPr>
        <p:grpSp>
          <p:nvGrpSpPr>
            <p:cNvPr id="231" name="Checkbox">
              <a:extLst>
                <a:ext uri="{FF2B5EF4-FFF2-40B4-BE49-F238E27FC236}">
                  <a16:creationId xmlns:a16="http://schemas.microsoft.com/office/drawing/2014/main" id="{44664AF2-5B2B-4F05-8357-56DE11F5B0D4}"/>
                </a:ext>
              </a:extLst>
            </p:cNvPr>
            <p:cNvGrpSpPr/>
            <p:nvPr/>
          </p:nvGrpSpPr>
          <p:grpSpPr>
            <a:xfrm>
              <a:off x="9003252" y="4184965"/>
              <a:ext cx="128588" cy="128588"/>
              <a:chOff x="863600" y="1311275"/>
              <a:chExt cx="128588" cy="128588"/>
            </a:xfrm>
          </p:grpSpPr>
          <p:sp>
            <p:nvSpPr>
              <p:cNvPr id="232" name="Box">
                <a:extLst>
                  <a:ext uri="{FF2B5EF4-FFF2-40B4-BE49-F238E27FC236}">
                    <a16:creationId xmlns:a16="http://schemas.microsoft.com/office/drawing/2014/main" id="{6E2D0C80-26BD-4624-AA04-A9F1457168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Check" hidden="1">
                <a:extLst>
                  <a:ext uri="{FF2B5EF4-FFF2-40B4-BE49-F238E27FC236}">
                    <a16:creationId xmlns:a16="http://schemas.microsoft.com/office/drawing/2014/main" id="{96B9BAFF-53E2-4DCD-B581-1B6794F8CB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E2BACAF2-48CA-CC48-5DC7-CC013CD9C8E3}"/>
                </a:ext>
              </a:extLst>
            </p:cNvPr>
            <p:cNvSpPr txBox="1"/>
            <p:nvPr/>
          </p:nvSpPr>
          <p:spPr>
            <a:xfrm>
              <a:off x="9164975" y="4168396"/>
              <a:ext cx="877163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용기회수여부</a:t>
              </a:r>
            </a:p>
          </p:txBody>
        </p:sp>
      </p:grpSp>
      <p:sp>
        <p:nvSpPr>
          <p:cNvPr id="235" name="Rectangle">
            <a:extLst>
              <a:ext uri="{FF2B5EF4-FFF2-40B4-BE49-F238E27FC236}">
                <a16:creationId xmlns:a16="http://schemas.microsoft.com/office/drawing/2014/main" id="{BB2C57D2-BB7A-743C-AC86-A0EBDF40E687}"/>
              </a:ext>
            </a:extLst>
          </p:cNvPr>
          <p:cNvSpPr/>
          <p:nvPr/>
        </p:nvSpPr>
        <p:spPr>
          <a:xfrm>
            <a:off x="5145020" y="6696902"/>
            <a:ext cx="3391033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17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다음페이지와 연결</a:t>
            </a:r>
            <a:endParaRPr lang="en-US" sz="917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36" name="Rectangle">
            <a:extLst>
              <a:ext uri="{FF2B5EF4-FFF2-40B4-BE49-F238E27FC236}">
                <a16:creationId xmlns:a16="http://schemas.microsoft.com/office/drawing/2014/main" id="{36D38C03-E07F-8143-1333-275C4546D8D9}"/>
              </a:ext>
            </a:extLst>
          </p:cNvPr>
          <p:cNvSpPr/>
          <p:nvPr/>
        </p:nvSpPr>
        <p:spPr>
          <a:xfrm>
            <a:off x="5145021" y="6334963"/>
            <a:ext cx="3391033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17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이전페이지와 연결</a:t>
            </a:r>
            <a:endParaRPr lang="en-US" sz="917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4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076DFE17-D3A4-B548-C5AB-D1DD7E95F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C3D35EA3-2FE6-4AD3-FAFA-7C3C6D99B6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F31901C-887C-0801-4FAA-D897889F3A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F07A3741-5834-1134-ED35-093B4D07A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5" name="텍스트 개체 틀 44">
            <a:extLst>
              <a:ext uri="{FF2B5EF4-FFF2-40B4-BE49-F238E27FC236}">
                <a16:creationId xmlns:a16="http://schemas.microsoft.com/office/drawing/2014/main" id="{1DDCD641-BEFA-23E8-3943-1D7962BA1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68DCCA-98EB-4196-47D0-11BA2CAEFDEB}"/>
              </a:ext>
            </a:extLst>
          </p:cNvPr>
          <p:cNvSpPr/>
          <p:nvPr/>
        </p:nvSpPr>
        <p:spPr bwMode="auto">
          <a:xfrm>
            <a:off x="6103436" y="908198"/>
            <a:ext cx="3374323" cy="301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Header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5D2BCA-36D2-E2B9-4EA1-CAE75F7F3505}"/>
              </a:ext>
            </a:extLst>
          </p:cNvPr>
          <p:cNvSpPr/>
          <p:nvPr/>
        </p:nvSpPr>
        <p:spPr bwMode="auto">
          <a:xfrm>
            <a:off x="6098674" y="6767465"/>
            <a:ext cx="3379085" cy="2552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Footer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A6DB9D-CDAD-06AB-9FFC-A884806C3561}"/>
              </a:ext>
            </a:extLst>
          </p:cNvPr>
          <p:cNvSpPr/>
          <p:nvPr/>
        </p:nvSpPr>
        <p:spPr bwMode="auto">
          <a:xfrm>
            <a:off x="1146037" y="901308"/>
            <a:ext cx="3374323" cy="301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231B11-0779-5B40-9846-2878127F5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81" y="927720"/>
            <a:ext cx="248803" cy="2488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1037390-7221-2EAA-9267-BDC8AF33C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53" y="965877"/>
            <a:ext cx="667690" cy="19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BF7E9BE0-0440-6B10-ABAF-DCEA1DD27483}"/>
              </a:ext>
            </a:extLst>
          </p:cNvPr>
          <p:cNvGrpSpPr/>
          <p:nvPr/>
        </p:nvGrpSpPr>
        <p:grpSpPr>
          <a:xfrm>
            <a:off x="1063691" y="5429250"/>
            <a:ext cx="3608229" cy="1593511"/>
            <a:chOff x="1050991" y="5429250"/>
            <a:chExt cx="3608229" cy="159351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D5FF9B6-C5D0-0E65-7744-AEE242C13CA2}"/>
                </a:ext>
              </a:extLst>
            </p:cNvPr>
            <p:cNvSpPr/>
            <p:nvPr/>
          </p:nvSpPr>
          <p:spPr>
            <a:xfrm>
              <a:off x="1144655" y="5429250"/>
              <a:ext cx="3358910" cy="15935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549B9B9-D061-32EC-7469-7125F4AC965F}"/>
                </a:ext>
              </a:extLst>
            </p:cNvPr>
            <p:cNvGrpSpPr/>
            <p:nvPr/>
          </p:nvGrpSpPr>
          <p:grpSpPr>
            <a:xfrm>
              <a:off x="1050991" y="5498758"/>
              <a:ext cx="3608229" cy="1438778"/>
              <a:chOff x="1050991" y="5383627"/>
              <a:chExt cx="3608229" cy="1438778"/>
            </a:xfrm>
          </p:grpSpPr>
          <p:sp>
            <p:nvSpPr>
              <p:cNvPr id="33" name="TextBox 4">
                <a:extLst>
                  <a:ext uri="{FF2B5EF4-FFF2-40B4-BE49-F238E27FC236}">
                    <a16:creationId xmlns:a16="http://schemas.microsoft.com/office/drawing/2014/main" id="{6D4EDB2A-8771-FC14-D36C-DB31C236F5C9}"/>
                  </a:ext>
                </a:extLst>
              </p:cNvPr>
              <p:cNvSpPr txBox="1"/>
              <p:nvPr/>
            </p:nvSpPr>
            <p:spPr>
              <a:xfrm>
                <a:off x="1095546" y="5928167"/>
                <a:ext cx="28135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l"/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대표이사 부회장 김용범 사업자번호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116-81-03752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TextBox 4">
                <a:extLst>
                  <a:ext uri="{FF2B5EF4-FFF2-40B4-BE49-F238E27FC236}">
                    <a16:creationId xmlns:a16="http://schemas.microsoft.com/office/drawing/2014/main" id="{6504AD87-75D3-D4DE-6E74-9E304040BCE3}"/>
                  </a:ext>
                </a:extLst>
              </p:cNvPr>
              <p:cNvSpPr txBox="1"/>
              <p:nvPr/>
            </p:nvSpPr>
            <p:spPr>
              <a:xfrm>
                <a:off x="1095546" y="6143761"/>
                <a:ext cx="26100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l"/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서울 강남구 강남대로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382 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역삼동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메리츠타워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TextBox 4">
                <a:extLst>
                  <a:ext uri="{FF2B5EF4-FFF2-40B4-BE49-F238E27FC236}">
                    <a16:creationId xmlns:a16="http://schemas.microsoft.com/office/drawing/2014/main" id="{AB7E7486-DDD0-5A20-B7F6-C43E4FF7CCBC}"/>
                  </a:ext>
                </a:extLst>
              </p:cNvPr>
              <p:cNvSpPr txBox="1"/>
              <p:nvPr/>
            </p:nvSpPr>
            <p:spPr>
              <a:xfrm>
                <a:off x="1137596" y="6406907"/>
                <a:ext cx="33528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l"/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Ⓒ </a:t>
                </a:r>
                <a:r>
                  <a:rPr lang="en-US" altLang="ko-KR" sz="1050" dirty="0" err="1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meritz</a:t>
                </a:r>
                <a:r>
                  <a:rPr lang="en-US" altLang="ko-KR" sz="105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Fire &amp; Marine Insurance Co., Ltd. ALL RIGHTS RESERVED.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F4A8192-1806-D7C3-C1C5-2BD082AD2627}"/>
                  </a:ext>
                </a:extLst>
              </p:cNvPr>
              <p:cNvGrpSpPr/>
              <p:nvPr/>
            </p:nvGrpSpPr>
            <p:grpSpPr>
              <a:xfrm>
                <a:off x="1050991" y="5383627"/>
                <a:ext cx="3608229" cy="236948"/>
                <a:chOff x="1050991" y="5383627"/>
                <a:chExt cx="3608229" cy="236948"/>
              </a:xfrm>
            </p:grpSpPr>
            <p:sp>
              <p:nvSpPr>
                <p:cNvPr id="28" name="TextBox 5">
                  <a:extLst>
                    <a:ext uri="{FF2B5EF4-FFF2-40B4-BE49-F238E27FC236}">
                      <a16:creationId xmlns:a16="http://schemas.microsoft.com/office/drawing/2014/main" id="{1C924761-00F5-DF76-6CE1-EB6835383CCF}"/>
                    </a:ext>
                  </a:extLst>
                </p:cNvPr>
                <p:cNvSpPr txBox="1"/>
                <p:nvPr/>
              </p:nvSpPr>
              <p:spPr>
                <a:xfrm>
                  <a:off x="1050991" y="5389743"/>
                  <a:ext cx="1203296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sym typeface="Wingdings 2"/>
                    </a:rPr>
                    <a:t>개인정보처리방침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" name="TextBox 5">
                  <a:extLst>
                    <a:ext uri="{FF2B5EF4-FFF2-40B4-BE49-F238E27FC236}">
                      <a16:creationId xmlns:a16="http://schemas.microsoft.com/office/drawing/2014/main" id="{2EDEE2E8-6519-B10F-D7C2-1A5DD2A8D0E7}"/>
                    </a:ext>
                  </a:extLst>
                </p:cNvPr>
                <p:cNvSpPr txBox="1"/>
                <p:nvPr/>
              </p:nvSpPr>
              <p:spPr>
                <a:xfrm>
                  <a:off x="2017942" y="5389742"/>
                  <a:ext cx="1576628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sym typeface="Wingdings 2"/>
                    </a:rPr>
                    <a:t>신용정보활용체제공시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1" name="TextBox 5">
                  <a:extLst>
                    <a:ext uri="{FF2B5EF4-FFF2-40B4-BE49-F238E27FC236}">
                      <a16:creationId xmlns:a16="http://schemas.microsoft.com/office/drawing/2014/main" id="{892AB003-02E4-3302-888F-6F19035308E3}"/>
                    </a:ext>
                  </a:extLst>
                </p:cNvPr>
                <p:cNvSpPr txBox="1"/>
                <p:nvPr/>
              </p:nvSpPr>
              <p:spPr>
                <a:xfrm>
                  <a:off x="3356222" y="5383627"/>
                  <a:ext cx="1302998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sym typeface="Wingdings 2"/>
                    </a:rPr>
                    <a:t>전자금융거래약관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74A27818-1560-7088-1FE9-22B7D2E6A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1274" y="5428381"/>
                  <a:ext cx="0" cy="138240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EA103AE3-F24A-F7A5-577E-7B78369E2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8102" y="5436039"/>
                  <a:ext cx="0" cy="138240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DD6466A9-BE47-41FF-CF71-E0AE0B75BB31}"/>
                  </a:ext>
                </a:extLst>
              </p:cNvPr>
              <p:cNvGrpSpPr/>
              <p:nvPr/>
            </p:nvGrpSpPr>
            <p:grpSpPr>
              <a:xfrm>
                <a:off x="1093420" y="5657615"/>
                <a:ext cx="3462033" cy="247847"/>
                <a:chOff x="1093420" y="5657615"/>
                <a:chExt cx="3462033" cy="247847"/>
              </a:xfrm>
            </p:grpSpPr>
            <p:sp>
              <p:nvSpPr>
                <p:cNvPr id="29" name="TextBox 4">
                  <a:extLst>
                    <a:ext uri="{FF2B5EF4-FFF2-40B4-BE49-F238E27FC236}">
                      <a16:creationId xmlns:a16="http://schemas.microsoft.com/office/drawing/2014/main" id="{B37AA8E5-E4F8-E1A3-9B23-D65599D17A56}"/>
                    </a:ext>
                  </a:extLst>
                </p:cNvPr>
                <p:cNvSpPr txBox="1"/>
                <p:nvPr/>
              </p:nvSpPr>
              <p:spPr>
                <a:xfrm>
                  <a:off x="1093420" y="5657615"/>
                  <a:ext cx="170912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보험가입상담센터 </a:t>
                  </a:r>
                  <a:r>
                    <a:rPr lang="en-US" altLang="ko-KR" sz="900" dirty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1688-7711</a:t>
                  </a:r>
                  <a:endParaRPr lang="ko-KR" altLang="en-US" sz="105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2" name="TextBox 4">
                  <a:extLst>
                    <a:ext uri="{FF2B5EF4-FFF2-40B4-BE49-F238E27FC236}">
                      <a16:creationId xmlns:a16="http://schemas.microsoft.com/office/drawing/2014/main" id="{0AC5A3B0-C79A-77BB-701F-2FAEF6FB9159}"/>
                    </a:ext>
                  </a:extLst>
                </p:cNvPr>
                <p:cNvSpPr txBox="1"/>
                <p:nvPr/>
              </p:nvSpPr>
              <p:spPr>
                <a:xfrm>
                  <a:off x="2806256" y="5674630"/>
                  <a:ext cx="174919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다이렉트 고객센터 </a:t>
                  </a:r>
                  <a:r>
                    <a:rPr lang="en-US" altLang="ko-KR" sz="900" dirty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1522-1133</a:t>
                  </a:r>
                  <a:endParaRPr lang="ko-KR" altLang="en-US" sz="105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06A69E52-F92D-506B-08C3-84D1FF0AC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8503" y="5705214"/>
                  <a:ext cx="0" cy="138240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54" name="Cutout">
            <a:extLst>
              <a:ext uri="{FF2B5EF4-FFF2-40B4-BE49-F238E27FC236}">
                <a16:creationId xmlns:a16="http://schemas.microsoft.com/office/drawing/2014/main" id="{FB4DCBC0-AAE3-4181-A7A9-B36E9DA3AC9A}"/>
              </a:ext>
            </a:extLst>
          </p:cNvPr>
          <p:cNvGrpSpPr/>
          <p:nvPr/>
        </p:nvGrpSpPr>
        <p:grpSpPr>
          <a:xfrm rot="5400000">
            <a:off x="2751334" y="3562201"/>
            <a:ext cx="163727" cy="3238282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55" name="Fill">
              <a:extLst>
                <a:ext uri="{FF2B5EF4-FFF2-40B4-BE49-F238E27FC236}">
                  <a16:creationId xmlns:a16="http://schemas.microsoft.com/office/drawing/2014/main" id="{ADD6E764-3CDA-4D46-B4BD-62CCC813E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Border">
              <a:extLst>
                <a:ext uri="{FF2B5EF4-FFF2-40B4-BE49-F238E27FC236}">
                  <a16:creationId xmlns:a16="http://schemas.microsoft.com/office/drawing/2014/main" id="{3554AD10-892E-4B16-A537-A55D7924B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2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5934D32-6B24-A2F4-5E15-2069335EB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B83D49-52BB-9E2A-77AF-C5E0076AD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7C45FD1-BD8A-C06B-E076-9FA8C30B5F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72606BB-CB66-A91B-8F42-2AAAE4CEA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2C2C8BF-8E2C-7E64-ABA9-0520EEFD6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3429D2-7742-0716-0774-16EF70D24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95" y="936235"/>
            <a:ext cx="3374323" cy="685800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9DE1630-9398-DC49-F0CA-EE2DA16C782A}"/>
              </a:ext>
            </a:extLst>
          </p:cNvPr>
          <p:cNvGrpSpPr/>
          <p:nvPr/>
        </p:nvGrpSpPr>
        <p:grpSpPr>
          <a:xfrm>
            <a:off x="6102124" y="896705"/>
            <a:ext cx="3374323" cy="301625"/>
            <a:chOff x="6106886" y="901467"/>
            <a:chExt cx="3374323" cy="3016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DB7FD32-20DB-1EF2-AB02-1FC6C46CF491}"/>
                </a:ext>
              </a:extLst>
            </p:cNvPr>
            <p:cNvGrpSpPr/>
            <p:nvPr/>
          </p:nvGrpSpPr>
          <p:grpSpPr>
            <a:xfrm>
              <a:off x="6106886" y="901467"/>
              <a:ext cx="3374323" cy="301625"/>
              <a:chOff x="1847461" y="2024743"/>
              <a:chExt cx="867747" cy="867747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2D71E77-991E-4F96-3E3E-3FA5A4B0E2A8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F795731-349E-FFE7-A914-D1AE509DCC19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E28211B-C94A-4E38-ACAE-19B936FFC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0F40F1FE-D194-8B78-6A47-DAC9E1BA6F12}"/>
                </a:ext>
              </a:extLst>
            </p:cNvPr>
            <p:cNvSpPr txBox="1"/>
            <p:nvPr/>
          </p:nvSpPr>
          <p:spPr>
            <a:xfrm>
              <a:off x="7615424" y="938083"/>
              <a:ext cx="436338" cy="265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FB5321-D328-581B-4F34-9C32711F61B9}"/>
              </a:ext>
            </a:extLst>
          </p:cNvPr>
          <p:cNvSpPr/>
          <p:nvPr/>
        </p:nvSpPr>
        <p:spPr bwMode="auto">
          <a:xfrm>
            <a:off x="6104505" y="1198330"/>
            <a:ext cx="3374323" cy="301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Header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F0718C-2F45-D8B4-3307-CFBAF70F951B}"/>
              </a:ext>
            </a:extLst>
          </p:cNvPr>
          <p:cNvSpPr/>
          <p:nvPr/>
        </p:nvSpPr>
        <p:spPr bwMode="auto">
          <a:xfrm>
            <a:off x="6102124" y="6793706"/>
            <a:ext cx="3379085" cy="2552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Footer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78B8015-AB52-CC9B-5B1E-3780162E6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809" y="1214536"/>
            <a:ext cx="248803" cy="248803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A6C374-D81D-E898-2022-48800E8843BA}"/>
              </a:ext>
            </a:extLst>
          </p:cNvPr>
          <p:cNvGrpSpPr/>
          <p:nvPr/>
        </p:nvGrpSpPr>
        <p:grpSpPr>
          <a:xfrm>
            <a:off x="6104504" y="1499955"/>
            <a:ext cx="3379085" cy="1569816"/>
            <a:chOff x="6104504" y="1499955"/>
            <a:chExt cx="3379085" cy="156981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DB7FD32-20DB-1EF2-AB02-1FC6C46CF491}"/>
                </a:ext>
              </a:extLst>
            </p:cNvPr>
            <p:cNvGrpSpPr/>
            <p:nvPr/>
          </p:nvGrpSpPr>
          <p:grpSpPr>
            <a:xfrm>
              <a:off x="6104504" y="1499955"/>
              <a:ext cx="3379085" cy="1569816"/>
              <a:chOff x="1847461" y="2024743"/>
              <a:chExt cx="867747" cy="867747"/>
            </a:xfrm>
            <a:solidFill>
              <a:schemeClr val="bg1">
                <a:lumMod val="95000"/>
              </a:schemeClr>
            </a:solidFill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2D71E77-991E-4F96-3E3E-3FA5A4B0E2A8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BF795731-349E-FFE7-A914-D1AE509DCC19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E28211B-C94A-4E38-ACAE-19B936FFC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TextBox 23">
              <a:extLst>
                <a:ext uri="{FF2B5EF4-FFF2-40B4-BE49-F238E27FC236}">
                  <a16:creationId xmlns:a16="http://schemas.microsoft.com/office/drawing/2014/main" id="{0F40F1FE-D194-8B78-6A47-DAC9E1BA6F12}"/>
                </a:ext>
              </a:extLst>
            </p:cNvPr>
            <p:cNvSpPr txBox="1"/>
            <p:nvPr/>
          </p:nvSpPr>
          <p:spPr>
            <a:xfrm>
              <a:off x="7571116" y="2152358"/>
              <a:ext cx="436338" cy="265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050E617-767C-A8FB-2D43-289C60CCDD38}"/>
              </a:ext>
            </a:extLst>
          </p:cNvPr>
          <p:cNvGrpSpPr/>
          <p:nvPr/>
        </p:nvGrpSpPr>
        <p:grpSpPr>
          <a:xfrm>
            <a:off x="7583603" y="2968766"/>
            <a:ext cx="418552" cy="68751"/>
            <a:chOff x="5581650" y="2476842"/>
            <a:chExt cx="650273" cy="106814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61175F2-A22C-5ABD-F052-246BB244A953}"/>
                </a:ext>
              </a:extLst>
            </p:cNvPr>
            <p:cNvSpPr/>
            <p:nvPr/>
          </p:nvSpPr>
          <p:spPr>
            <a:xfrm>
              <a:off x="5581650" y="2476842"/>
              <a:ext cx="357188" cy="10681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98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1938510-FD98-A04C-0644-44045EA34B4F}"/>
                </a:ext>
              </a:extLst>
            </p:cNvPr>
            <p:cNvSpPr/>
            <p:nvPr/>
          </p:nvSpPr>
          <p:spPr>
            <a:xfrm>
              <a:off x="5974556" y="2476842"/>
              <a:ext cx="108000" cy="1068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98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06AFE45-3E30-A73C-6AB8-83212319A660}"/>
                </a:ext>
              </a:extLst>
            </p:cNvPr>
            <p:cNvSpPr/>
            <p:nvPr/>
          </p:nvSpPr>
          <p:spPr>
            <a:xfrm>
              <a:off x="6123923" y="2476842"/>
              <a:ext cx="108000" cy="1068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98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9A72E0-2ABB-2D6E-6A18-D054B1D1191F}"/>
              </a:ext>
            </a:extLst>
          </p:cNvPr>
          <p:cNvSpPr/>
          <p:nvPr/>
        </p:nvSpPr>
        <p:spPr>
          <a:xfrm>
            <a:off x="8078909" y="2573454"/>
            <a:ext cx="1281387" cy="282573"/>
          </a:xfrm>
          <a:prstGeom prst="rect">
            <a:avLst/>
          </a:prstGeom>
          <a:solidFill>
            <a:srgbClr val="E94432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98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내보험료 </a:t>
            </a:r>
            <a:r>
              <a:rPr lang="en-US" altLang="ko-KR" sz="898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898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계산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52E5D1-9005-6C99-8F9F-16DEA1FFD4CE}"/>
              </a:ext>
            </a:extLst>
          </p:cNvPr>
          <p:cNvSpPr/>
          <p:nvPr/>
        </p:nvSpPr>
        <p:spPr bwMode="auto">
          <a:xfrm>
            <a:off x="6172831" y="3280755"/>
            <a:ext cx="1614500" cy="6163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23492BD-02FE-36D6-F889-7F9EC98E04DB}"/>
              </a:ext>
            </a:extLst>
          </p:cNvPr>
          <p:cNvGrpSpPr/>
          <p:nvPr/>
        </p:nvGrpSpPr>
        <p:grpSpPr>
          <a:xfrm>
            <a:off x="6199024" y="3343708"/>
            <a:ext cx="518186" cy="490849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DB7FD32-20DB-1EF2-AB02-1FC6C46CF491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2D71E77-991E-4F96-3E3E-3FA5A4B0E2A8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BF795731-349E-FFE7-A914-D1AE509DCC19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7E28211B-C94A-4E38-ACAE-19B936FFC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3" name="TextBox 23">
              <a:extLst>
                <a:ext uri="{FF2B5EF4-FFF2-40B4-BE49-F238E27FC236}">
                  <a16:creationId xmlns:a16="http://schemas.microsoft.com/office/drawing/2014/main" id="{0F40F1FE-D194-8B78-6A47-DAC9E1BA6F12}"/>
                </a:ext>
              </a:extLst>
            </p:cNvPr>
            <p:cNvSpPr txBox="1"/>
            <p:nvPr/>
          </p:nvSpPr>
          <p:spPr>
            <a:xfrm>
              <a:off x="2134872" y="2298623"/>
              <a:ext cx="778117" cy="31998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7E8D06AA-0A78-B9DB-CAA1-BEF22BA607B4}"/>
              </a:ext>
            </a:extLst>
          </p:cNvPr>
          <p:cNvSpPr/>
          <p:nvPr/>
        </p:nvSpPr>
        <p:spPr bwMode="auto">
          <a:xfrm>
            <a:off x="9787914" y="1684349"/>
            <a:ext cx="3389654" cy="2057902"/>
          </a:xfrm>
          <a:custGeom>
            <a:avLst/>
            <a:gdLst>
              <a:gd name="connsiteX0" fmla="*/ 139781 w 3374323"/>
              <a:gd name="connsiteY0" fmla="*/ 0 h 1786113"/>
              <a:gd name="connsiteX1" fmla="*/ 3234542 w 3374323"/>
              <a:gd name="connsiteY1" fmla="*/ 0 h 1786113"/>
              <a:gd name="connsiteX2" fmla="*/ 3374323 w 3374323"/>
              <a:gd name="connsiteY2" fmla="*/ 139781 h 1786113"/>
              <a:gd name="connsiteX3" fmla="*/ 3374323 w 3374323"/>
              <a:gd name="connsiteY3" fmla="*/ 698887 h 1786113"/>
              <a:gd name="connsiteX4" fmla="*/ 3371942 w 3374323"/>
              <a:gd name="connsiteY4" fmla="*/ 710681 h 1786113"/>
              <a:gd name="connsiteX5" fmla="*/ 3371942 w 3374323"/>
              <a:gd name="connsiteY5" fmla="*/ 1786113 h 1786113"/>
              <a:gd name="connsiteX6" fmla="*/ 0 w 3374323"/>
              <a:gd name="connsiteY6" fmla="*/ 1786113 h 1786113"/>
              <a:gd name="connsiteX7" fmla="*/ 0 w 3374323"/>
              <a:gd name="connsiteY7" fmla="*/ 698887 h 1786113"/>
              <a:gd name="connsiteX8" fmla="*/ 0 w 3374323"/>
              <a:gd name="connsiteY8" fmla="*/ 550558 h 1786113"/>
              <a:gd name="connsiteX9" fmla="*/ 0 w 3374323"/>
              <a:gd name="connsiteY9" fmla="*/ 139781 h 1786113"/>
              <a:gd name="connsiteX10" fmla="*/ 139781 w 3374323"/>
              <a:gd name="connsiteY10" fmla="*/ 0 h 178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74323" h="1786113">
                <a:moveTo>
                  <a:pt x="139781" y="0"/>
                </a:moveTo>
                <a:lnTo>
                  <a:pt x="3234542" y="0"/>
                </a:lnTo>
                <a:cubicBezTo>
                  <a:pt x="3311741" y="0"/>
                  <a:pt x="3374323" y="62582"/>
                  <a:pt x="3374323" y="139781"/>
                </a:cubicBezTo>
                <a:lnTo>
                  <a:pt x="3374323" y="698887"/>
                </a:lnTo>
                <a:lnTo>
                  <a:pt x="3371942" y="710681"/>
                </a:lnTo>
                <a:lnTo>
                  <a:pt x="3371942" y="1786113"/>
                </a:lnTo>
                <a:lnTo>
                  <a:pt x="0" y="1786113"/>
                </a:lnTo>
                <a:lnTo>
                  <a:pt x="0" y="698887"/>
                </a:lnTo>
                <a:lnTo>
                  <a:pt x="0" y="550558"/>
                </a:lnTo>
                <a:lnTo>
                  <a:pt x="0" y="139781"/>
                </a:lnTo>
                <a:cubicBezTo>
                  <a:pt x="0" y="62582"/>
                  <a:pt x="62582" y="0"/>
                  <a:pt x="13978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kumimoji="0" lang="ko-KR" altLang="en-US" sz="1000" dirty="0">
              <a:latin typeface="+mn-ea"/>
            </a:endParaRPr>
          </a:p>
        </p:txBody>
      </p:sp>
      <p:sp>
        <p:nvSpPr>
          <p:cNvPr id="52" name="Delete">
            <a:extLst>
              <a:ext uri="{FF2B5EF4-FFF2-40B4-BE49-F238E27FC236}">
                <a16:creationId xmlns:a16="http://schemas.microsoft.com/office/drawing/2014/main" id="{1B50F0EA-D4C8-1704-420A-164A3CAF3397}"/>
              </a:ext>
            </a:extLst>
          </p:cNvPr>
          <p:cNvSpPr>
            <a:spLocks noChangeAspect="1"/>
          </p:cNvSpPr>
          <p:nvPr/>
        </p:nvSpPr>
        <p:spPr bwMode="auto">
          <a:xfrm>
            <a:off x="12934070" y="1840601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71">
            <a:extLst>
              <a:ext uri="{FF2B5EF4-FFF2-40B4-BE49-F238E27FC236}">
                <a16:creationId xmlns:a16="http://schemas.microsoft.com/office/drawing/2014/main" id="{32A9EFAD-5461-4931-73F1-551499B04D02}"/>
              </a:ext>
            </a:extLst>
          </p:cNvPr>
          <p:cNvSpPr txBox="1"/>
          <p:nvPr/>
        </p:nvSpPr>
        <p:spPr>
          <a:xfrm>
            <a:off x="9942036" y="1801664"/>
            <a:ext cx="170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H1;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타이틀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0A8EA04-1FEC-7205-2DF5-3EDE7D5B6A52}"/>
              </a:ext>
            </a:extLst>
          </p:cNvPr>
          <p:cNvCxnSpPr>
            <a:cxnSpLocks/>
          </p:cNvCxnSpPr>
          <p:nvPr/>
        </p:nvCxnSpPr>
        <p:spPr>
          <a:xfrm>
            <a:off x="9793971" y="2108200"/>
            <a:ext cx="3378988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947476C-7BAF-BB1D-3ADD-2C4176DE33F4}"/>
              </a:ext>
            </a:extLst>
          </p:cNvPr>
          <p:cNvGrpSpPr/>
          <p:nvPr/>
        </p:nvGrpSpPr>
        <p:grpSpPr>
          <a:xfrm>
            <a:off x="7583603" y="6553811"/>
            <a:ext cx="418552" cy="68751"/>
            <a:chOff x="5581650" y="2476842"/>
            <a:chExt cx="650273" cy="10681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0593D0D-FC34-C06F-0D21-10F3A154997C}"/>
                </a:ext>
              </a:extLst>
            </p:cNvPr>
            <p:cNvSpPr/>
            <p:nvPr/>
          </p:nvSpPr>
          <p:spPr>
            <a:xfrm>
              <a:off x="5581650" y="2476842"/>
              <a:ext cx="357188" cy="10681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98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32C7E70A-F40C-7049-6D26-B0654208C228}"/>
                </a:ext>
              </a:extLst>
            </p:cNvPr>
            <p:cNvSpPr/>
            <p:nvPr/>
          </p:nvSpPr>
          <p:spPr>
            <a:xfrm>
              <a:off x="5974556" y="2476842"/>
              <a:ext cx="108000" cy="1068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98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D629890-C43D-24A1-7AFA-4E9FE2E77893}"/>
                </a:ext>
              </a:extLst>
            </p:cNvPr>
            <p:cNvSpPr/>
            <p:nvPr/>
          </p:nvSpPr>
          <p:spPr>
            <a:xfrm>
              <a:off x="6123923" y="2476842"/>
              <a:ext cx="108000" cy="1068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98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7861BAF-EBB7-8160-AA52-5625EBE1508A}"/>
              </a:ext>
            </a:extLst>
          </p:cNvPr>
          <p:cNvGrpSpPr/>
          <p:nvPr/>
        </p:nvGrpSpPr>
        <p:grpSpPr>
          <a:xfrm>
            <a:off x="-4341378" y="-1687387"/>
            <a:ext cx="3389654" cy="6169159"/>
            <a:chOff x="-3702293" y="896705"/>
            <a:chExt cx="3389654" cy="6169159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F729111-1C36-12BB-1918-93691F367AE2}"/>
                </a:ext>
              </a:extLst>
            </p:cNvPr>
            <p:cNvSpPr/>
            <p:nvPr/>
          </p:nvSpPr>
          <p:spPr bwMode="auto">
            <a:xfrm>
              <a:off x="-3702293" y="896705"/>
              <a:ext cx="3389654" cy="61691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>
                <a:latin typeface="+mn-ea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EE8E5AC-5580-16C0-25CE-93D39803CD11}"/>
                </a:ext>
              </a:extLst>
            </p:cNvPr>
            <p:cNvGrpSpPr/>
            <p:nvPr/>
          </p:nvGrpSpPr>
          <p:grpSpPr>
            <a:xfrm>
              <a:off x="-2524325" y="2235037"/>
              <a:ext cx="1009798" cy="956526"/>
              <a:chOff x="1847461" y="2024743"/>
              <a:chExt cx="1352939" cy="867747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22A30962-EC99-1EAD-E4BB-2EF950D50900}"/>
                  </a:ext>
                </a:extLst>
              </p:cNvPr>
              <p:cNvGrpSpPr/>
              <p:nvPr/>
            </p:nvGrpSpPr>
            <p:grpSpPr>
              <a:xfrm>
                <a:off x="1847461" y="2024743"/>
                <a:ext cx="1352939" cy="867747"/>
                <a:chOff x="1847461" y="2024743"/>
                <a:chExt cx="867747" cy="867747"/>
              </a:xfrm>
              <a:grpFill/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2A323BDB-173F-AEFC-2D40-1FC1FF50B12B}"/>
                    </a:ext>
                  </a:extLst>
                </p:cNvPr>
                <p:cNvSpPr/>
                <p:nvPr/>
              </p:nvSpPr>
              <p:spPr>
                <a:xfrm>
                  <a:off x="1847461" y="2024743"/>
                  <a:ext cx="867747" cy="867747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3A47C9E1-9983-2B8B-C9EB-205D85261122}"/>
                    </a:ext>
                  </a:extLst>
                </p:cNvPr>
                <p:cNvCxnSpPr/>
                <p:nvPr/>
              </p:nvCxnSpPr>
              <p:spPr>
                <a:xfrm>
                  <a:off x="1847461" y="2024743"/>
                  <a:ext cx="867747" cy="867747"/>
                </a:xfrm>
                <a:prstGeom prst="line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F0F1367C-FA9F-1E88-231B-06D013345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7461" y="2024743"/>
                  <a:ext cx="867747" cy="867747"/>
                </a:xfrm>
                <a:prstGeom prst="line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63" name="TextBox 23">
                <a:extLst>
                  <a:ext uri="{FF2B5EF4-FFF2-40B4-BE49-F238E27FC236}">
                    <a16:creationId xmlns:a16="http://schemas.microsoft.com/office/drawing/2014/main" id="{F50A327E-22F7-A7EC-4819-DB49AB9422CD}"/>
                  </a:ext>
                </a:extLst>
              </p:cNvPr>
              <p:cNvSpPr txBox="1"/>
              <p:nvPr/>
            </p:nvSpPr>
            <p:spPr>
              <a:xfrm>
                <a:off x="2134872" y="2298623"/>
                <a:ext cx="778117" cy="319989"/>
              </a:xfrm>
              <a:prstGeom prst="rect">
                <a:avLst/>
              </a:prstGeom>
              <a:grp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7" name="TextBox 71">
              <a:extLst>
                <a:ext uri="{FF2B5EF4-FFF2-40B4-BE49-F238E27FC236}">
                  <a16:creationId xmlns:a16="http://schemas.microsoft.com/office/drawing/2014/main" id="{32A9EFAD-5461-4931-73F1-551499B04D02}"/>
                </a:ext>
              </a:extLst>
            </p:cNvPr>
            <p:cNvSpPr txBox="1"/>
            <p:nvPr/>
          </p:nvSpPr>
          <p:spPr>
            <a:xfrm>
              <a:off x="-2872317" y="3711076"/>
              <a:ext cx="1705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H1;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화면 타이틀</a:t>
              </a:r>
            </a:p>
          </p:txBody>
        </p:sp>
        <p:sp>
          <p:nvSpPr>
            <p:cNvPr id="69" name="TextBox 4">
              <a:extLst>
                <a:ext uri="{FF2B5EF4-FFF2-40B4-BE49-F238E27FC236}">
                  <a16:creationId xmlns:a16="http://schemas.microsoft.com/office/drawing/2014/main" id="{B37AA8E5-E4F8-E1A3-9B23-D65599D17A56}"/>
                </a:ext>
              </a:extLst>
            </p:cNvPr>
            <p:cNvSpPr txBox="1"/>
            <p:nvPr/>
          </p:nvSpPr>
          <p:spPr>
            <a:xfrm>
              <a:off x="-3112033" y="4074642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제품코드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78940-BOX</a:t>
              </a:r>
            </a:p>
            <a:p>
              <a:pPr algn="ctr">
                <a:spcAft>
                  <a:spcPts val="1200"/>
                </a:spcAft>
              </a:pPr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낱본수량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30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|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팔레트 단위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42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박스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A3DC65D-5979-494E-5DFF-2451C8B27E5A}"/>
              </a:ext>
            </a:extLst>
          </p:cNvPr>
          <p:cNvGrpSpPr/>
          <p:nvPr/>
        </p:nvGrpSpPr>
        <p:grpSpPr>
          <a:xfrm>
            <a:off x="-4423802" y="4712020"/>
            <a:ext cx="3389654" cy="6169159"/>
            <a:chOff x="6093935" y="896705"/>
            <a:chExt cx="3389654" cy="616915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AE4159C-D881-6D57-1F1F-AB317922EB70}"/>
                </a:ext>
              </a:extLst>
            </p:cNvPr>
            <p:cNvSpPr/>
            <p:nvPr/>
          </p:nvSpPr>
          <p:spPr bwMode="auto">
            <a:xfrm>
              <a:off x="6093935" y="896705"/>
              <a:ext cx="3389654" cy="616915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>
                <a:latin typeface="+mn-ea"/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6637FD43-F730-958F-19D8-B409F0993753}"/>
                </a:ext>
              </a:extLst>
            </p:cNvPr>
            <p:cNvGrpSpPr/>
            <p:nvPr/>
          </p:nvGrpSpPr>
          <p:grpSpPr>
            <a:xfrm>
              <a:off x="7271903" y="3045616"/>
              <a:ext cx="1009798" cy="956526"/>
              <a:chOff x="1847461" y="2024743"/>
              <a:chExt cx="1352939" cy="867747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FC8D11E8-9EB0-04C1-3F9A-9488222DBD0A}"/>
                  </a:ext>
                </a:extLst>
              </p:cNvPr>
              <p:cNvGrpSpPr/>
              <p:nvPr/>
            </p:nvGrpSpPr>
            <p:grpSpPr>
              <a:xfrm>
                <a:off x="1847461" y="2024743"/>
                <a:ext cx="1352939" cy="867747"/>
                <a:chOff x="1847461" y="2024743"/>
                <a:chExt cx="867747" cy="867747"/>
              </a:xfrm>
              <a:grpFill/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51952EC9-1FCD-00A7-C3D7-3440F0F7C171}"/>
                    </a:ext>
                  </a:extLst>
                </p:cNvPr>
                <p:cNvSpPr/>
                <p:nvPr/>
              </p:nvSpPr>
              <p:spPr>
                <a:xfrm>
                  <a:off x="1847461" y="2024743"/>
                  <a:ext cx="867747" cy="867747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FC039953-5602-9EBD-E429-79309C123F6A}"/>
                    </a:ext>
                  </a:extLst>
                </p:cNvPr>
                <p:cNvCxnSpPr/>
                <p:nvPr/>
              </p:nvCxnSpPr>
              <p:spPr>
                <a:xfrm>
                  <a:off x="1847461" y="2024743"/>
                  <a:ext cx="867747" cy="867747"/>
                </a:xfrm>
                <a:prstGeom prst="line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2697EBE1-96A4-E3AA-7B24-BBF20BFA8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7461" y="2024743"/>
                  <a:ext cx="867747" cy="867747"/>
                </a:xfrm>
                <a:prstGeom prst="line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3" name="TextBox 23">
                <a:extLst>
                  <a:ext uri="{FF2B5EF4-FFF2-40B4-BE49-F238E27FC236}">
                    <a16:creationId xmlns:a16="http://schemas.microsoft.com/office/drawing/2014/main" id="{CD673C87-6ECC-F927-3C86-F0A789A5A0F8}"/>
                  </a:ext>
                </a:extLst>
              </p:cNvPr>
              <p:cNvSpPr txBox="1"/>
              <p:nvPr/>
            </p:nvSpPr>
            <p:spPr>
              <a:xfrm>
                <a:off x="2134872" y="2298623"/>
                <a:ext cx="778117" cy="319989"/>
              </a:xfrm>
              <a:prstGeom prst="rect">
                <a:avLst/>
              </a:prstGeom>
              <a:grp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050E617-767C-A8FB-2D43-289C60CCDD38}"/>
                </a:ext>
              </a:extLst>
            </p:cNvPr>
            <p:cNvGrpSpPr/>
            <p:nvPr/>
          </p:nvGrpSpPr>
          <p:grpSpPr>
            <a:xfrm>
              <a:off x="7671871" y="4209508"/>
              <a:ext cx="251939" cy="68751"/>
              <a:chOff x="5840504" y="2476842"/>
              <a:chExt cx="391419" cy="106814"/>
            </a:xfrm>
          </p:grpSpPr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461175F2-A22C-5ABD-F052-246BB244A953}"/>
                  </a:ext>
                </a:extLst>
              </p:cNvPr>
              <p:cNvSpPr/>
              <p:nvPr/>
            </p:nvSpPr>
            <p:spPr>
              <a:xfrm>
                <a:off x="5840504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91938510-FD98-A04C-0644-44045EA34B4F}"/>
                  </a:ext>
                </a:extLst>
              </p:cNvPr>
              <p:cNvSpPr/>
              <p:nvPr/>
            </p:nvSpPr>
            <p:spPr>
              <a:xfrm>
                <a:off x="5974556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E06AFE45-3E30-A73C-6AB8-83212319A660}"/>
                  </a:ext>
                </a:extLst>
              </p:cNvPr>
              <p:cNvSpPr/>
              <p:nvPr/>
            </p:nvSpPr>
            <p:spPr>
              <a:xfrm>
                <a:off x="6123923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3" name="TextBox 2">
            <a:extLst>
              <a:ext uri="{FF2B5EF4-FFF2-40B4-BE49-F238E27FC236}">
                <a16:creationId xmlns:a16="http://schemas.microsoft.com/office/drawing/2014/main" id="{65CFCB58-8535-D584-162E-C1E7E7460718}"/>
              </a:ext>
            </a:extLst>
          </p:cNvPr>
          <p:cNvSpPr txBox="1"/>
          <p:nvPr/>
        </p:nvSpPr>
        <p:spPr>
          <a:xfrm>
            <a:off x="6118813" y="4899181"/>
            <a:ext cx="16946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1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메리츠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이달의 추천상품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4">
            <a:extLst>
              <a:ext uri="{FF2B5EF4-FFF2-40B4-BE49-F238E27FC236}">
                <a16:creationId xmlns:a16="http://schemas.microsoft.com/office/drawing/2014/main" id="{B37AA8E5-E4F8-E1A3-9B23-D65599D17A56}"/>
              </a:ext>
            </a:extLst>
          </p:cNvPr>
          <p:cNvSpPr txBox="1"/>
          <p:nvPr/>
        </p:nvSpPr>
        <p:spPr>
          <a:xfrm>
            <a:off x="6714601" y="3574333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l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보험 확인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5">
            <a:extLst>
              <a:ext uri="{FF2B5EF4-FFF2-40B4-BE49-F238E27FC236}">
                <a16:creationId xmlns:a16="http://schemas.microsoft.com/office/drawing/2014/main" id="{1C924761-00F5-DF76-6CE1-EB6835383CCF}"/>
              </a:ext>
            </a:extLst>
          </p:cNvPr>
          <p:cNvSpPr txBox="1"/>
          <p:nvPr/>
        </p:nvSpPr>
        <p:spPr>
          <a:xfrm>
            <a:off x="6714601" y="3393431"/>
            <a:ext cx="13029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 한 통으로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761F742-97CB-8A6C-9B2E-07B23E7AD365}"/>
              </a:ext>
            </a:extLst>
          </p:cNvPr>
          <p:cNvSpPr/>
          <p:nvPr/>
        </p:nvSpPr>
        <p:spPr bwMode="auto">
          <a:xfrm>
            <a:off x="7836499" y="3280755"/>
            <a:ext cx="1614500" cy="6163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CA31AA7-82A3-DCDC-77EE-F4EFED1C8938}"/>
              </a:ext>
            </a:extLst>
          </p:cNvPr>
          <p:cNvGrpSpPr/>
          <p:nvPr/>
        </p:nvGrpSpPr>
        <p:grpSpPr>
          <a:xfrm>
            <a:off x="7852433" y="3325208"/>
            <a:ext cx="518186" cy="490849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0C9FFCD-E3B5-84D8-4CD6-D1FBCFD89D5B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CC2D2573-7790-7BAB-2301-E4BB43C4DD06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D218838-0E23-719A-F92A-65F070DDAA86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C184BB25-20A7-63EE-59D1-6AB2731700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0" name="TextBox 23">
              <a:extLst>
                <a:ext uri="{FF2B5EF4-FFF2-40B4-BE49-F238E27FC236}">
                  <a16:creationId xmlns:a16="http://schemas.microsoft.com/office/drawing/2014/main" id="{96E431E5-CB9D-9D21-2B96-F44B23CBDDD6}"/>
                </a:ext>
              </a:extLst>
            </p:cNvPr>
            <p:cNvSpPr txBox="1"/>
            <p:nvPr/>
          </p:nvSpPr>
          <p:spPr>
            <a:xfrm>
              <a:off x="2134872" y="2298623"/>
              <a:ext cx="778117" cy="31998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TextBox 4">
            <a:extLst>
              <a:ext uri="{FF2B5EF4-FFF2-40B4-BE49-F238E27FC236}">
                <a16:creationId xmlns:a16="http://schemas.microsoft.com/office/drawing/2014/main" id="{C93B93EA-6CE3-6822-4435-CF5D4378A755}"/>
              </a:ext>
            </a:extLst>
          </p:cNvPr>
          <p:cNvSpPr txBox="1"/>
          <p:nvPr/>
        </p:nvSpPr>
        <p:spPr>
          <a:xfrm>
            <a:off x="8315624" y="3570633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l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보험료 간편확인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5">
            <a:extLst>
              <a:ext uri="{FF2B5EF4-FFF2-40B4-BE49-F238E27FC236}">
                <a16:creationId xmlns:a16="http://schemas.microsoft.com/office/drawing/2014/main" id="{3C6FEF3D-D86C-81B9-A43B-C640D4554D0D}"/>
              </a:ext>
            </a:extLst>
          </p:cNvPr>
          <p:cNvSpPr txBox="1"/>
          <p:nvPr/>
        </p:nvSpPr>
        <p:spPr>
          <a:xfrm>
            <a:off x="8315624" y="3389731"/>
            <a:ext cx="13029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채팅으로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66C6C7A-5738-0A8A-909C-9B4321B4F3DF}"/>
              </a:ext>
            </a:extLst>
          </p:cNvPr>
          <p:cNvGrpSpPr/>
          <p:nvPr/>
        </p:nvGrpSpPr>
        <p:grpSpPr>
          <a:xfrm>
            <a:off x="9748906" y="7049002"/>
            <a:ext cx="3071895" cy="582618"/>
            <a:chOff x="9748906" y="7049002"/>
            <a:chExt cx="3071895" cy="58261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0EF41DF-507F-51B3-1C74-4BA3213351F4}"/>
                </a:ext>
              </a:extLst>
            </p:cNvPr>
            <p:cNvSpPr/>
            <p:nvPr/>
          </p:nvSpPr>
          <p:spPr bwMode="auto">
            <a:xfrm>
              <a:off x="9748906" y="7049002"/>
              <a:ext cx="3071895" cy="5826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>
                <a:latin typeface="+mn-ea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4130CCDE-D8E8-8F69-B7FA-06CE080D3F28}"/>
                </a:ext>
              </a:extLst>
            </p:cNvPr>
            <p:cNvGrpSpPr/>
            <p:nvPr/>
          </p:nvGrpSpPr>
          <p:grpSpPr>
            <a:xfrm>
              <a:off x="12137547" y="7094886"/>
              <a:ext cx="518186" cy="490849"/>
              <a:chOff x="1847461" y="2024743"/>
              <a:chExt cx="1352939" cy="867747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8058570F-12FD-7415-638D-F45609A1AE02}"/>
                  </a:ext>
                </a:extLst>
              </p:cNvPr>
              <p:cNvGrpSpPr/>
              <p:nvPr/>
            </p:nvGrpSpPr>
            <p:grpSpPr>
              <a:xfrm>
                <a:off x="1847461" y="2024743"/>
                <a:ext cx="1352939" cy="867747"/>
                <a:chOff x="1847461" y="2024743"/>
                <a:chExt cx="867747" cy="867747"/>
              </a:xfrm>
              <a:grpFill/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BE71A6DB-2BE3-BAB4-092A-27728FD3C6AB}"/>
                    </a:ext>
                  </a:extLst>
                </p:cNvPr>
                <p:cNvSpPr/>
                <p:nvPr/>
              </p:nvSpPr>
              <p:spPr>
                <a:xfrm>
                  <a:off x="1847461" y="2024743"/>
                  <a:ext cx="867747" cy="867747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2C2969E5-CAA6-DDBF-4298-9ADAAED7B5B6}"/>
                    </a:ext>
                  </a:extLst>
                </p:cNvPr>
                <p:cNvCxnSpPr/>
                <p:nvPr/>
              </p:nvCxnSpPr>
              <p:spPr>
                <a:xfrm>
                  <a:off x="1847461" y="2024743"/>
                  <a:ext cx="867747" cy="867747"/>
                </a:xfrm>
                <a:prstGeom prst="line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77B27858-D1B1-8E9C-6A91-87A84F0B72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7461" y="2024743"/>
                  <a:ext cx="867747" cy="867747"/>
                </a:xfrm>
                <a:prstGeom prst="line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98" name="TextBox 23">
                <a:extLst>
                  <a:ext uri="{FF2B5EF4-FFF2-40B4-BE49-F238E27FC236}">
                    <a16:creationId xmlns:a16="http://schemas.microsoft.com/office/drawing/2014/main" id="{0F43FF50-DA43-515C-8B45-14E8D13DF7B3}"/>
                  </a:ext>
                </a:extLst>
              </p:cNvPr>
              <p:cNvSpPr txBox="1"/>
              <p:nvPr/>
            </p:nvSpPr>
            <p:spPr>
              <a:xfrm>
                <a:off x="2134872" y="2298623"/>
                <a:ext cx="778117" cy="319989"/>
              </a:xfrm>
              <a:prstGeom prst="rect">
                <a:avLst/>
              </a:prstGeom>
              <a:grp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2" name="TextBox 5">
              <a:extLst>
                <a:ext uri="{FF2B5EF4-FFF2-40B4-BE49-F238E27FC236}">
                  <a16:creationId xmlns:a16="http://schemas.microsoft.com/office/drawing/2014/main" id="{530D58B8-D61A-6C47-D7E1-0E1D8FB92A9E}"/>
                </a:ext>
              </a:extLst>
            </p:cNvPr>
            <p:cNvSpPr txBox="1"/>
            <p:nvPr/>
          </p:nvSpPr>
          <p:spPr>
            <a:xfrm>
              <a:off x="9939671" y="7162557"/>
              <a:ext cx="209849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보험궁금증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몬디에게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물어보세요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71B34F6-492B-C26B-49ED-92A493312805}"/>
              </a:ext>
            </a:extLst>
          </p:cNvPr>
          <p:cNvGrpSpPr/>
          <p:nvPr/>
        </p:nvGrpSpPr>
        <p:grpSpPr>
          <a:xfrm>
            <a:off x="6255719" y="5223890"/>
            <a:ext cx="5821981" cy="1235556"/>
            <a:chOff x="6255719" y="5211601"/>
            <a:chExt cx="5821981" cy="1235556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E9E8B5F5-6F10-5923-93EE-1A57A1100772}"/>
                </a:ext>
              </a:extLst>
            </p:cNvPr>
            <p:cNvGrpSpPr/>
            <p:nvPr/>
          </p:nvGrpSpPr>
          <p:grpSpPr>
            <a:xfrm>
              <a:off x="9289780" y="5211601"/>
              <a:ext cx="2787920" cy="1235556"/>
              <a:chOff x="9277169" y="5221126"/>
              <a:chExt cx="2787920" cy="1235556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865900C7-B3FE-DB9A-9DFB-7738E954E7DB}"/>
                  </a:ext>
                </a:extLst>
              </p:cNvPr>
              <p:cNvGrpSpPr/>
              <p:nvPr/>
            </p:nvGrpSpPr>
            <p:grpSpPr>
              <a:xfrm>
                <a:off x="9277169" y="5221126"/>
                <a:ext cx="2787920" cy="1235556"/>
                <a:chOff x="1847461" y="2024743"/>
                <a:chExt cx="867747" cy="867747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A19DBBD7-E0DF-212D-AC28-97B1B5AD565B}"/>
                    </a:ext>
                  </a:extLst>
                </p:cNvPr>
                <p:cNvSpPr/>
                <p:nvPr/>
              </p:nvSpPr>
              <p:spPr>
                <a:xfrm>
                  <a:off x="1847461" y="2024743"/>
                  <a:ext cx="867747" cy="867747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F0B107B6-9445-89D9-162A-A4F1E097162E}"/>
                    </a:ext>
                  </a:extLst>
                </p:cNvPr>
                <p:cNvCxnSpPr/>
                <p:nvPr/>
              </p:nvCxnSpPr>
              <p:spPr>
                <a:xfrm>
                  <a:off x="1847461" y="2024743"/>
                  <a:ext cx="867747" cy="867747"/>
                </a:xfrm>
                <a:prstGeom prst="line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18F1F776-F73C-6D75-EDD0-920EAF6D77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7461" y="2024743"/>
                  <a:ext cx="867747" cy="867747"/>
                </a:xfrm>
                <a:prstGeom prst="line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13" name="TextBox 23">
                <a:extLst>
                  <a:ext uri="{FF2B5EF4-FFF2-40B4-BE49-F238E27FC236}">
                    <a16:creationId xmlns:a16="http://schemas.microsoft.com/office/drawing/2014/main" id="{FF60CEFD-6BE5-617C-A9C2-88C9464EA48B}"/>
                  </a:ext>
                </a:extLst>
              </p:cNvPr>
              <p:cNvSpPr txBox="1"/>
              <p:nvPr/>
            </p:nvSpPr>
            <p:spPr>
              <a:xfrm>
                <a:off x="10452960" y="5690473"/>
                <a:ext cx="436338" cy="2650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5DB344E5-572D-3052-515C-7DA48E7A5E8D}"/>
                </a:ext>
              </a:extLst>
            </p:cNvPr>
            <p:cNvGrpSpPr/>
            <p:nvPr/>
          </p:nvGrpSpPr>
          <p:grpSpPr>
            <a:xfrm>
              <a:off x="6255719" y="5211601"/>
              <a:ext cx="2787920" cy="1235556"/>
              <a:chOff x="6255719" y="5221126"/>
              <a:chExt cx="2787920" cy="1235556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67973D15-849F-3DB2-520E-7EDE459155F9}"/>
                  </a:ext>
                </a:extLst>
              </p:cNvPr>
              <p:cNvGrpSpPr/>
              <p:nvPr/>
            </p:nvGrpSpPr>
            <p:grpSpPr>
              <a:xfrm>
                <a:off x="6255719" y="5221126"/>
                <a:ext cx="2787920" cy="1235556"/>
                <a:chOff x="9277169" y="5221126"/>
                <a:chExt cx="2787920" cy="1235556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4B85E652-9125-17CF-22B6-49B8C99A347A}"/>
                    </a:ext>
                  </a:extLst>
                </p:cNvPr>
                <p:cNvGrpSpPr/>
                <p:nvPr/>
              </p:nvGrpSpPr>
              <p:grpSpPr>
                <a:xfrm>
                  <a:off x="9277169" y="5221126"/>
                  <a:ext cx="2787920" cy="1235556"/>
                  <a:chOff x="1847461" y="2024743"/>
                  <a:chExt cx="867747" cy="867747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224AA4AE-A50D-9F2C-4A90-A5B641B02463}"/>
                      </a:ext>
                    </a:extLst>
                  </p:cNvPr>
                  <p:cNvSpPr/>
                  <p:nvPr/>
                </p:nvSpPr>
                <p:spPr>
                  <a:xfrm>
                    <a:off x="1847461" y="2024743"/>
                    <a:ext cx="867747" cy="867747"/>
                  </a:xfrm>
                  <a:prstGeom prst="rect">
                    <a:avLst/>
                  </a:prstGeom>
                  <a:grpFill/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98488" indent="-14128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96975" indent="-282575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795463" indent="-423863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395538" indent="-56673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cxnSp>
                <p:nvCxnSpPr>
                  <p:cNvPr id="108" name="직선 연결선 107">
                    <a:extLst>
                      <a:ext uri="{FF2B5EF4-FFF2-40B4-BE49-F238E27FC236}">
                        <a16:creationId xmlns:a16="http://schemas.microsoft.com/office/drawing/2014/main" id="{059A5F78-9768-43A8-BCF9-605D83BF8B91}"/>
                      </a:ext>
                    </a:extLst>
                  </p:cNvPr>
                  <p:cNvCxnSpPr/>
                  <p:nvPr/>
                </p:nvCxnSpPr>
                <p:spPr>
                  <a:xfrm>
                    <a:off x="1847461" y="2024743"/>
                    <a:ext cx="867747" cy="867747"/>
                  </a:xfrm>
                  <a:prstGeom prst="line">
                    <a:avLst/>
                  </a:prstGeom>
                  <a:grpFill/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9" name="직선 연결선 108">
                    <a:extLst>
                      <a:ext uri="{FF2B5EF4-FFF2-40B4-BE49-F238E27FC236}">
                        <a16:creationId xmlns:a16="http://schemas.microsoft.com/office/drawing/2014/main" id="{D3B5B198-65A3-CABF-FB3D-4ACE6B130F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47461" y="2024743"/>
                    <a:ext cx="867747" cy="867747"/>
                  </a:xfrm>
                  <a:prstGeom prst="line">
                    <a:avLst/>
                  </a:prstGeom>
                  <a:grpFill/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106" name="TextBox 23">
                  <a:extLst>
                    <a:ext uri="{FF2B5EF4-FFF2-40B4-BE49-F238E27FC236}">
                      <a16:creationId xmlns:a16="http://schemas.microsoft.com/office/drawing/2014/main" id="{437003EA-1EF2-6844-CEDD-6D9459CCB445}"/>
                    </a:ext>
                  </a:extLst>
                </p:cNvPr>
                <p:cNvSpPr txBox="1"/>
                <p:nvPr/>
              </p:nvSpPr>
              <p:spPr>
                <a:xfrm>
                  <a:off x="10444601" y="5690473"/>
                  <a:ext cx="539364" cy="2650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endParaRPr lang="ko-KR" altLang="en-US" sz="1122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9" name="Play">
                <a:extLst>
                  <a:ext uri="{FF2B5EF4-FFF2-40B4-BE49-F238E27FC236}">
                    <a16:creationId xmlns:a16="http://schemas.microsoft.com/office/drawing/2014/main" id="{7460E066-BB18-D1A0-4A55-CB6015A7E5C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571116" y="5712313"/>
                <a:ext cx="236987" cy="277446"/>
              </a:xfrm>
              <a:custGeom>
                <a:avLst/>
                <a:gdLst>
                  <a:gd name="T0" fmla="*/ 0 w 267"/>
                  <a:gd name="T1" fmla="*/ 0 h 313"/>
                  <a:gd name="T2" fmla="*/ 0 w 267"/>
                  <a:gd name="T3" fmla="*/ 313 h 313"/>
                  <a:gd name="T4" fmla="*/ 267 w 267"/>
                  <a:gd name="T5" fmla="*/ 156 h 313"/>
                  <a:gd name="T6" fmla="*/ 0 w 267"/>
                  <a:gd name="T7" fmla="*/ 0 h 313"/>
                  <a:gd name="T8" fmla="*/ 27 w 267"/>
                  <a:gd name="T9" fmla="*/ 46 h 313"/>
                  <a:gd name="T10" fmla="*/ 214 w 267"/>
                  <a:gd name="T11" fmla="*/ 156 h 313"/>
                  <a:gd name="T12" fmla="*/ 27 w 267"/>
                  <a:gd name="T13" fmla="*/ 266 h 313"/>
                  <a:gd name="T14" fmla="*/ 27 w 267"/>
                  <a:gd name="T15" fmla="*/ 46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313">
                    <a:moveTo>
                      <a:pt x="0" y="0"/>
                    </a:moveTo>
                    <a:lnTo>
                      <a:pt x="0" y="313"/>
                    </a:lnTo>
                    <a:cubicBezTo>
                      <a:pt x="89" y="261"/>
                      <a:pt x="178" y="209"/>
                      <a:pt x="267" y="156"/>
                    </a:cubicBezTo>
                    <a:lnTo>
                      <a:pt x="0" y="0"/>
                    </a:lnTo>
                    <a:close/>
                    <a:moveTo>
                      <a:pt x="27" y="46"/>
                    </a:moveTo>
                    <a:lnTo>
                      <a:pt x="214" y="156"/>
                    </a:lnTo>
                    <a:lnTo>
                      <a:pt x="27" y="266"/>
                    </a:lnTo>
                    <a:lnTo>
                      <a:pt x="27" y="4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F22B0B7-1DBC-024C-097E-9F126FE5557F}"/>
              </a:ext>
            </a:extLst>
          </p:cNvPr>
          <p:cNvGrpSpPr/>
          <p:nvPr/>
        </p:nvGrpSpPr>
        <p:grpSpPr>
          <a:xfrm>
            <a:off x="12219395" y="6397955"/>
            <a:ext cx="436338" cy="396192"/>
            <a:chOff x="5273033" y="3435015"/>
            <a:chExt cx="436338" cy="396192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E18B1CC5-2DF6-187B-9BD9-5B0A0D0C0471}"/>
                </a:ext>
              </a:extLst>
            </p:cNvPr>
            <p:cNvSpPr/>
            <p:nvPr/>
          </p:nvSpPr>
          <p:spPr bwMode="auto">
            <a:xfrm>
              <a:off x="5286056" y="3435015"/>
              <a:ext cx="396192" cy="396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23">
              <a:extLst>
                <a:ext uri="{FF2B5EF4-FFF2-40B4-BE49-F238E27FC236}">
                  <a16:creationId xmlns:a16="http://schemas.microsoft.com/office/drawing/2014/main" id="{68C10113-583A-86A1-E7BB-2395074740C8}"/>
                </a:ext>
              </a:extLst>
            </p:cNvPr>
            <p:cNvSpPr txBox="1"/>
            <p:nvPr/>
          </p:nvSpPr>
          <p:spPr>
            <a:xfrm>
              <a:off x="5273033" y="3487086"/>
              <a:ext cx="436338" cy="2650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00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F7E675E-CF46-40E8-AD42-1531C9E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10758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5934D32-6B24-A2F4-5E15-2069335EB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B83D49-52BB-9E2A-77AF-C5E0076AD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스플래시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로딩화면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7C45FD1-BD8A-C06B-E076-9FA8C30B5F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72606BB-CB66-A91B-8F42-2AAAE4CEA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2C2C8BF-8E2C-7E64-ABA9-0520EEFD6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EE8E5AC-5580-16C0-25CE-93D39803CD11}"/>
              </a:ext>
            </a:extLst>
          </p:cNvPr>
          <p:cNvGrpSpPr/>
          <p:nvPr/>
        </p:nvGrpSpPr>
        <p:grpSpPr>
          <a:xfrm>
            <a:off x="1805556" y="3226967"/>
            <a:ext cx="1928187" cy="1826465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22A30962-EC99-1EAD-E4BB-2EF950D50900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A323BDB-173F-AEFC-2D40-1FC1FF50B12B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3A47C9E1-9983-2B8B-C9EB-205D85261122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F0F1367C-FA9F-1E88-231B-06D013345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extBox 23">
              <a:extLst>
                <a:ext uri="{FF2B5EF4-FFF2-40B4-BE49-F238E27FC236}">
                  <a16:creationId xmlns:a16="http://schemas.microsoft.com/office/drawing/2014/main" id="{F50A327E-22F7-A7EC-4819-DB49AB9422CD}"/>
                </a:ext>
              </a:extLst>
            </p:cNvPr>
            <p:cNvSpPr txBox="1"/>
            <p:nvPr/>
          </p:nvSpPr>
          <p:spPr>
            <a:xfrm>
              <a:off x="2134872" y="2298623"/>
              <a:ext cx="778117" cy="31998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5AEA0B-B905-9F6E-A9E7-CEC143462E10}"/>
              </a:ext>
            </a:extLst>
          </p:cNvPr>
          <p:cNvGrpSpPr/>
          <p:nvPr/>
        </p:nvGrpSpPr>
        <p:grpSpPr>
          <a:xfrm>
            <a:off x="6128045" y="903275"/>
            <a:ext cx="3389654" cy="6108078"/>
            <a:chOff x="6093935" y="927245"/>
            <a:chExt cx="3389654" cy="610807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3297FAD-D6EF-E684-8E30-50E7CFB95E12}"/>
                </a:ext>
              </a:extLst>
            </p:cNvPr>
            <p:cNvSpPr/>
            <p:nvPr/>
          </p:nvSpPr>
          <p:spPr bwMode="auto">
            <a:xfrm>
              <a:off x="6093935" y="927245"/>
              <a:ext cx="3389654" cy="6108078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1E15BC6-48AB-BFC0-80DC-A82A009E8531}"/>
                </a:ext>
              </a:extLst>
            </p:cNvPr>
            <p:cNvGrpSpPr/>
            <p:nvPr/>
          </p:nvGrpSpPr>
          <p:grpSpPr>
            <a:xfrm>
              <a:off x="7271903" y="3045616"/>
              <a:ext cx="1009798" cy="956526"/>
              <a:chOff x="1847461" y="2024743"/>
              <a:chExt cx="1352939" cy="867747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6A73E7F-3956-5915-C2C3-4F541C168687}"/>
                  </a:ext>
                </a:extLst>
              </p:cNvPr>
              <p:cNvGrpSpPr/>
              <p:nvPr/>
            </p:nvGrpSpPr>
            <p:grpSpPr>
              <a:xfrm>
                <a:off x="1847461" y="2024743"/>
                <a:ext cx="1352939" cy="867747"/>
                <a:chOff x="1847461" y="2024743"/>
                <a:chExt cx="867747" cy="867747"/>
              </a:xfrm>
              <a:grpFill/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1084EFA-BC58-7EAD-6382-99CFC0ABDE08}"/>
                    </a:ext>
                  </a:extLst>
                </p:cNvPr>
                <p:cNvSpPr/>
                <p:nvPr/>
              </p:nvSpPr>
              <p:spPr>
                <a:xfrm>
                  <a:off x="1847461" y="2024743"/>
                  <a:ext cx="867747" cy="867747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E39B0C66-0A5A-21EA-E52D-6803E3181A7B}"/>
                    </a:ext>
                  </a:extLst>
                </p:cNvPr>
                <p:cNvCxnSpPr/>
                <p:nvPr/>
              </p:nvCxnSpPr>
              <p:spPr>
                <a:xfrm>
                  <a:off x="1847461" y="2024743"/>
                  <a:ext cx="867747" cy="867747"/>
                </a:xfrm>
                <a:prstGeom prst="line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ED2F583-E4C1-754E-3664-FF4621CCE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7461" y="2024743"/>
                  <a:ext cx="867747" cy="867747"/>
                </a:xfrm>
                <a:prstGeom prst="line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1" name="TextBox 23">
                <a:extLst>
                  <a:ext uri="{FF2B5EF4-FFF2-40B4-BE49-F238E27FC236}">
                    <a16:creationId xmlns:a16="http://schemas.microsoft.com/office/drawing/2014/main" id="{7771C165-381F-0643-99BD-8E21DF0A31DB}"/>
                  </a:ext>
                </a:extLst>
              </p:cNvPr>
              <p:cNvSpPr txBox="1"/>
              <p:nvPr/>
            </p:nvSpPr>
            <p:spPr>
              <a:xfrm>
                <a:off x="2134872" y="2298623"/>
                <a:ext cx="778117" cy="319989"/>
              </a:xfrm>
              <a:prstGeom prst="rect">
                <a:avLst/>
              </a:prstGeom>
              <a:grp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6D790A-6C69-200F-80A2-551756B975D0}"/>
                </a:ext>
              </a:extLst>
            </p:cNvPr>
            <p:cNvGrpSpPr/>
            <p:nvPr/>
          </p:nvGrpSpPr>
          <p:grpSpPr>
            <a:xfrm>
              <a:off x="7671871" y="4209508"/>
              <a:ext cx="251939" cy="68751"/>
              <a:chOff x="5840504" y="2476842"/>
              <a:chExt cx="391419" cy="106814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51E3EA29-6F04-9F98-4DFB-560D86BF2808}"/>
                  </a:ext>
                </a:extLst>
              </p:cNvPr>
              <p:cNvSpPr/>
              <p:nvPr/>
            </p:nvSpPr>
            <p:spPr>
              <a:xfrm>
                <a:off x="5840504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62D5C2C0-20CA-267B-6833-C09C9F9CA30D}"/>
                  </a:ext>
                </a:extLst>
              </p:cNvPr>
              <p:cNvSpPr/>
              <p:nvPr/>
            </p:nvSpPr>
            <p:spPr>
              <a:xfrm>
                <a:off x="5974556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5633747-EE98-6967-5E5B-219A650538F9}"/>
                  </a:ext>
                </a:extLst>
              </p:cNvPr>
              <p:cNvSpPr/>
              <p:nvPr/>
            </p:nvSpPr>
            <p:spPr>
              <a:xfrm>
                <a:off x="6123923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47" name="표 5">
            <a:extLst>
              <a:ext uri="{FF2B5EF4-FFF2-40B4-BE49-F238E27FC236}">
                <a16:creationId xmlns:a16="http://schemas.microsoft.com/office/drawing/2014/main" id="{3190019E-86A3-57B6-39DA-A86E376CF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37177"/>
              </p:ext>
            </p:extLst>
          </p:nvPr>
        </p:nvGraphicFramePr>
        <p:xfrm>
          <a:off x="11199911" y="908673"/>
          <a:ext cx="2389685" cy="421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ASIS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장표좌측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벤치마킹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장표우측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참조이미지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장표하단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스플래시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화면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참조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: https://store.meritzfire.com/main.do#!/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검색화면에서 페이지 처음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열릴때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출력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 페이지 노출 콘텐츠 로딩 및 사용자 체감 속도 감소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로딩화면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참조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url: https://mstore.meritzfire.com/main.do#!/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페이지 전환 중 일정시간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2.4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이상의 프로세스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검색결과 출력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 노출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페이지 노출 콘텐츠 로딩 및 사용자 체감 속도 감소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427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</a:tbl>
          </a:graphicData>
        </a:graphic>
      </p:graphicFrame>
      <p:pic>
        <p:nvPicPr>
          <p:cNvPr id="86" name="그림 85">
            <a:extLst>
              <a:ext uri="{FF2B5EF4-FFF2-40B4-BE49-F238E27FC236}">
                <a16:creationId xmlns:a16="http://schemas.microsoft.com/office/drawing/2014/main" id="{ED0979F3-94C7-7F1E-A1BB-44BA39B8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851" y="51394"/>
            <a:ext cx="3729285" cy="7579427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6B8C60BC-5277-3995-40C3-1B6F24838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321" y="117188"/>
            <a:ext cx="3502101" cy="7579427"/>
          </a:xfrm>
          <a:prstGeom prst="rect">
            <a:avLst/>
          </a:prstGeom>
        </p:spPr>
      </p:pic>
      <p:sp>
        <p:nvSpPr>
          <p:cNvPr id="121" name="TextBox 71">
            <a:extLst>
              <a:ext uri="{FF2B5EF4-FFF2-40B4-BE49-F238E27FC236}">
                <a16:creationId xmlns:a16="http://schemas.microsoft.com/office/drawing/2014/main" id="{32A9EFAD-5461-4931-73F1-551499B04D02}"/>
              </a:ext>
            </a:extLst>
          </p:cNvPr>
          <p:cNvSpPr txBox="1"/>
          <p:nvPr/>
        </p:nvSpPr>
        <p:spPr>
          <a:xfrm>
            <a:off x="1471414" y="2744647"/>
            <a:ext cx="170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착한 보험안내서</a:t>
            </a:r>
          </a:p>
        </p:txBody>
      </p:sp>
      <p:sp>
        <p:nvSpPr>
          <p:cNvPr id="123" name="TextBox 71">
            <a:extLst>
              <a:ext uri="{FF2B5EF4-FFF2-40B4-BE49-F238E27FC236}">
                <a16:creationId xmlns:a16="http://schemas.microsoft.com/office/drawing/2014/main" id="{1A9356F0-988B-A67F-AC49-9790E257A8B5}"/>
              </a:ext>
            </a:extLst>
          </p:cNvPr>
          <p:cNvSpPr txBox="1"/>
          <p:nvPr/>
        </p:nvSpPr>
        <p:spPr>
          <a:xfrm>
            <a:off x="1461261" y="2447377"/>
            <a:ext cx="170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쉽고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재미있게</a:t>
            </a:r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id="{B5BC9CA3-8D0B-0579-20EA-B7567DD6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53" y="965877"/>
            <a:ext cx="667690" cy="19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0207324-8B0F-89A4-AB9A-F9243131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68" y="8770820"/>
            <a:ext cx="3999388" cy="195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06ECB60-C30B-99C0-27F2-D69A92A978B9}"/>
              </a:ext>
            </a:extLst>
          </p:cNvPr>
          <p:cNvGrpSpPr/>
          <p:nvPr/>
        </p:nvGrpSpPr>
        <p:grpSpPr>
          <a:xfrm>
            <a:off x="7127547" y="8989042"/>
            <a:ext cx="1618163" cy="1514475"/>
            <a:chOff x="10159999" y="7899283"/>
            <a:chExt cx="1618163" cy="151447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D50B9CFD-170F-9882-92FC-C222967962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8937" y="7899283"/>
              <a:ext cx="1419225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5590154A-A7F8-BD36-56A2-64A132E3F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9999" y="8770821"/>
              <a:ext cx="695325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3" name="타원 132">
            <a:extLst>
              <a:ext uri="{FF2B5EF4-FFF2-40B4-BE49-F238E27FC236}">
                <a16:creationId xmlns:a16="http://schemas.microsoft.com/office/drawing/2014/main" id="{A3111BE8-B990-48AB-B8CF-C15D847700CC}"/>
              </a:ext>
            </a:extLst>
          </p:cNvPr>
          <p:cNvSpPr/>
          <p:nvPr/>
        </p:nvSpPr>
        <p:spPr>
          <a:xfrm>
            <a:off x="5708507" y="965877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027E4DF-74C5-207E-FD3B-F56E992B6558}"/>
              </a:ext>
            </a:extLst>
          </p:cNvPr>
          <p:cNvSpPr/>
          <p:nvPr/>
        </p:nvSpPr>
        <p:spPr>
          <a:xfrm>
            <a:off x="751645" y="929089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93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그림 103">
            <a:extLst>
              <a:ext uri="{FF2B5EF4-FFF2-40B4-BE49-F238E27FC236}">
                <a16:creationId xmlns:a16="http://schemas.microsoft.com/office/drawing/2014/main" id="{50D9C387-98C7-0E64-B639-7CB47FF0B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38"/>
          <a:stretch/>
        </p:blipFill>
        <p:spPr>
          <a:xfrm>
            <a:off x="1153181" y="793744"/>
            <a:ext cx="3374323" cy="6217609"/>
          </a:xfrm>
          <a:prstGeom prst="rect">
            <a:avLst/>
          </a:prstGeom>
        </p:spPr>
      </p:pic>
      <p:sp>
        <p:nvSpPr>
          <p:cNvPr id="77" name="텍스트 개체 틀 76">
            <a:extLst>
              <a:ext uri="{FF2B5EF4-FFF2-40B4-BE49-F238E27FC236}">
                <a16:creationId xmlns:a16="http://schemas.microsoft.com/office/drawing/2014/main" id="{2F64FEF9-1B83-4412-4ADA-82F473AFC3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B83D49-52BB-9E2A-77AF-C5E0076AD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스플래시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로딩화면</a:t>
            </a:r>
          </a:p>
        </p:txBody>
      </p:sp>
      <p:sp>
        <p:nvSpPr>
          <p:cNvPr id="78" name="텍스트 개체 틀 77">
            <a:extLst>
              <a:ext uri="{FF2B5EF4-FFF2-40B4-BE49-F238E27FC236}">
                <a16:creationId xmlns:a16="http://schemas.microsoft.com/office/drawing/2014/main" id="{75C51677-8F6D-822F-555F-79BD21F2B3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72291F52-5EC1-9BE9-1C28-4E61CB2275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텍스트 개체 틀 79">
            <a:extLst>
              <a:ext uri="{FF2B5EF4-FFF2-40B4-BE49-F238E27FC236}">
                <a16:creationId xmlns:a16="http://schemas.microsoft.com/office/drawing/2014/main" id="{BAB8020F-2C4A-DE6D-A428-B8ABC6B35D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5">
            <a:extLst>
              <a:ext uri="{FF2B5EF4-FFF2-40B4-BE49-F238E27FC236}">
                <a16:creationId xmlns:a16="http://schemas.microsoft.com/office/drawing/2014/main" id="{3190019E-86A3-57B6-39DA-A86E376CF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02018"/>
              </p:ext>
            </p:extLst>
          </p:nvPr>
        </p:nvGraphicFramePr>
        <p:xfrm>
          <a:off x="11199911" y="908673"/>
          <a:ext cx="2389685" cy="305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ASIS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장표좌측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벤치마킹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장표우측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참조이미지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장표하단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BottomSheet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최초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진입시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노출되는 메인화면 하단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Bottom Sheet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배경화면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dim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영역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스와이프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427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id="{3CBEABEF-355F-181E-C172-8A02F13A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339" y="117188"/>
            <a:ext cx="3729285" cy="7579427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3F5516-BC82-518C-1C58-90072D96A593}"/>
              </a:ext>
            </a:extLst>
          </p:cNvPr>
          <p:cNvGrpSpPr/>
          <p:nvPr/>
        </p:nvGrpSpPr>
        <p:grpSpPr>
          <a:xfrm>
            <a:off x="2314280" y="8643501"/>
            <a:ext cx="913411" cy="777165"/>
            <a:chOff x="10159999" y="7899283"/>
            <a:chExt cx="1618163" cy="1514475"/>
          </a:xfrm>
        </p:grpSpPr>
        <p:pic>
          <p:nvPicPr>
            <p:cNvPr id="56" name="Picture 4">
              <a:extLst>
                <a:ext uri="{FF2B5EF4-FFF2-40B4-BE49-F238E27FC236}">
                  <a16:creationId xmlns:a16="http://schemas.microsoft.com/office/drawing/2014/main" id="{FCC3A609-9B66-EE26-DA01-A999B74A3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8937" y="7899283"/>
              <a:ext cx="1419225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>
              <a:extLst>
                <a:ext uri="{FF2B5EF4-FFF2-40B4-BE49-F238E27FC236}">
                  <a16:creationId xmlns:a16="http://schemas.microsoft.com/office/drawing/2014/main" id="{1C5EA85D-E253-C93F-315E-94BAF614C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9999" y="8770821"/>
              <a:ext cx="695325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3F626B0-C8F7-AB23-BE2E-275832AFDBF2}"/>
              </a:ext>
            </a:extLst>
          </p:cNvPr>
          <p:cNvGrpSpPr/>
          <p:nvPr/>
        </p:nvGrpSpPr>
        <p:grpSpPr>
          <a:xfrm>
            <a:off x="1146037" y="901308"/>
            <a:ext cx="3374323" cy="301625"/>
            <a:chOff x="1146037" y="901308"/>
            <a:chExt cx="3374323" cy="3016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EBB848F-6375-3CB5-A2FC-2FF4220809CF}"/>
                </a:ext>
              </a:extLst>
            </p:cNvPr>
            <p:cNvSpPr/>
            <p:nvPr/>
          </p:nvSpPr>
          <p:spPr bwMode="auto">
            <a:xfrm>
              <a:off x="1146037" y="901308"/>
              <a:ext cx="3374323" cy="301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B129F28-750F-5353-EA6D-ED04F64B2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281" y="927720"/>
              <a:ext cx="248803" cy="248803"/>
            </a:xfrm>
            <a:prstGeom prst="rect">
              <a:avLst/>
            </a:prstGeom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9111C7AA-71DE-51BC-85AC-D27DF7DD6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9353" y="965877"/>
              <a:ext cx="667690" cy="193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28004BE-58E4-73EF-A0FC-C199C178A5CA}"/>
              </a:ext>
            </a:extLst>
          </p:cNvPr>
          <p:cNvSpPr/>
          <p:nvPr/>
        </p:nvSpPr>
        <p:spPr bwMode="auto">
          <a:xfrm>
            <a:off x="1153181" y="903275"/>
            <a:ext cx="3389654" cy="6108078"/>
          </a:xfrm>
          <a:prstGeom prst="rect">
            <a:avLst/>
          </a:prstGeom>
          <a:solidFill>
            <a:srgbClr val="0000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kumimoji="0" lang="ko-KR" altLang="en-US" sz="1000" dirty="0">
              <a:latin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1FF967A-67FD-C794-2EE6-3553DE1AFA4C}"/>
              </a:ext>
            </a:extLst>
          </p:cNvPr>
          <p:cNvGrpSpPr/>
          <p:nvPr/>
        </p:nvGrpSpPr>
        <p:grpSpPr>
          <a:xfrm>
            <a:off x="1176974" y="4663441"/>
            <a:ext cx="3389654" cy="2354159"/>
            <a:chOff x="4647330" y="4663441"/>
            <a:chExt cx="3389654" cy="2354159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4F094F5-39DA-0F5A-B183-B613CC3F5EDC}"/>
                </a:ext>
              </a:extLst>
            </p:cNvPr>
            <p:cNvSpPr/>
            <p:nvPr/>
          </p:nvSpPr>
          <p:spPr bwMode="auto">
            <a:xfrm>
              <a:off x="4647330" y="4663441"/>
              <a:ext cx="3389654" cy="2354159"/>
            </a:xfrm>
            <a:custGeom>
              <a:avLst/>
              <a:gdLst>
                <a:gd name="connsiteX0" fmla="*/ 139781 w 3374323"/>
                <a:gd name="connsiteY0" fmla="*/ 0 h 1786113"/>
                <a:gd name="connsiteX1" fmla="*/ 3234542 w 3374323"/>
                <a:gd name="connsiteY1" fmla="*/ 0 h 1786113"/>
                <a:gd name="connsiteX2" fmla="*/ 3374323 w 3374323"/>
                <a:gd name="connsiteY2" fmla="*/ 139781 h 1786113"/>
                <a:gd name="connsiteX3" fmla="*/ 3374323 w 3374323"/>
                <a:gd name="connsiteY3" fmla="*/ 698887 h 1786113"/>
                <a:gd name="connsiteX4" fmla="*/ 3371942 w 3374323"/>
                <a:gd name="connsiteY4" fmla="*/ 710681 h 1786113"/>
                <a:gd name="connsiteX5" fmla="*/ 3371942 w 3374323"/>
                <a:gd name="connsiteY5" fmla="*/ 1786113 h 1786113"/>
                <a:gd name="connsiteX6" fmla="*/ 0 w 3374323"/>
                <a:gd name="connsiteY6" fmla="*/ 1786113 h 1786113"/>
                <a:gd name="connsiteX7" fmla="*/ 0 w 3374323"/>
                <a:gd name="connsiteY7" fmla="*/ 698887 h 1786113"/>
                <a:gd name="connsiteX8" fmla="*/ 0 w 3374323"/>
                <a:gd name="connsiteY8" fmla="*/ 550558 h 1786113"/>
                <a:gd name="connsiteX9" fmla="*/ 0 w 3374323"/>
                <a:gd name="connsiteY9" fmla="*/ 139781 h 1786113"/>
                <a:gd name="connsiteX10" fmla="*/ 139781 w 3374323"/>
                <a:gd name="connsiteY10" fmla="*/ 0 h 178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74323" h="1786113">
                  <a:moveTo>
                    <a:pt x="139781" y="0"/>
                  </a:moveTo>
                  <a:lnTo>
                    <a:pt x="3234542" y="0"/>
                  </a:lnTo>
                  <a:cubicBezTo>
                    <a:pt x="3311741" y="0"/>
                    <a:pt x="3374323" y="62582"/>
                    <a:pt x="3374323" y="139781"/>
                  </a:cubicBezTo>
                  <a:lnTo>
                    <a:pt x="3374323" y="698887"/>
                  </a:lnTo>
                  <a:lnTo>
                    <a:pt x="3371942" y="710681"/>
                  </a:lnTo>
                  <a:lnTo>
                    <a:pt x="3371942" y="1786113"/>
                  </a:lnTo>
                  <a:lnTo>
                    <a:pt x="0" y="1786113"/>
                  </a:lnTo>
                  <a:lnTo>
                    <a:pt x="0" y="698887"/>
                  </a:lnTo>
                  <a:lnTo>
                    <a:pt x="0" y="550558"/>
                  </a:lnTo>
                  <a:lnTo>
                    <a:pt x="0" y="139781"/>
                  </a:lnTo>
                  <a:cubicBezTo>
                    <a:pt x="0" y="62582"/>
                    <a:pt x="62582" y="0"/>
                    <a:pt x="13978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sp>
          <p:nvSpPr>
            <p:cNvPr id="20" name="TextBox 2">
              <a:extLst>
                <a:ext uri="{FF2B5EF4-FFF2-40B4-BE49-F238E27FC236}">
                  <a16:creationId xmlns:a16="http://schemas.microsoft.com/office/drawing/2014/main" id="{65CFCB58-8535-D584-162E-C1E7E7460718}"/>
                </a:ext>
              </a:extLst>
            </p:cNvPr>
            <p:cNvSpPr txBox="1"/>
            <p:nvPr/>
          </p:nvSpPr>
          <p:spPr>
            <a:xfrm>
              <a:off x="7360943" y="6727275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ko-KR" altLang="en-US" sz="11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  <a:endPara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26BAD9F-880A-520F-0D15-7B4F4B668FB5}"/>
                </a:ext>
              </a:extLst>
            </p:cNvPr>
            <p:cNvGrpSpPr/>
            <p:nvPr/>
          </p:nvGrpSpPr>
          <p:grpSpPr>
            <a:xfrm>
              <a:off x="4851398" y="6702017"/>
              <a:ext cx="1389944" cy="230832"/>
              <a:chOff x="17391714" y="8739398"/>
              <a:chExt cx="1389944" cy="230832"/>
            </a:xfrm>
          </p:grpSpPr>
          <p:grpSp>
            <p:nvGrpSpPr>
              <p:cNvPr id="25" name="Checkbox">
                <a:extLst>
                  <a:ext uri="{FF2B5EF4-FFF2-40B4-BE49-F238E27FC236}">
                    <a16:creationId xmlns:a16="http://schemas.microsoft.com/office/drawing/2014/main" id="{44664AF2-5B2B-4F05-8357-56DE11F5B0D4}"/>
                  </a:ext>
                </a:extLst>
              </p:cNvPr>
              <p:cNvGrpSpPr/>
              <p:nvPr/>
            </p:nvGrpSpPr>
            <p:grpSpPr>
              <a:xfrm>
                <a:off x="17391714" y="8790685"/>
                <a:ext cx="128588" cy="128588"/>
                <a:chOff x="863600" y="1311275"/>
                <a:chExt cx="128588" cy="128588"/>
              </a:xfrm>
            </p:grpSpPr>
            <p:sp>
              <p:nvSpPr>
                <p:cNvPr id="27" name="Box">
                  <a:extLst>
                    <a:ext uri="{FF2B5EF4-FFF2-40B4-BE49-F238E27FC236}">
                      <a16:creationId xmlns:a16="http://schemas.microsoft.com/office/drawing/2014/main" id="{6E2D0C80-26BD-4624-AA04-A9F14571688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Check" hidden="1">
                  <a:extLst>
                    <a:ext uri="{FF2B5EF4-FFF2-40B4-BE49-F238E27FC236}">
                      <a16:creationId xmlns:a16="http://schemas.microsoft.com/office/drawing/2014/main" id="{96B9BAFF-53E2-4DCD-B581-1B6794F8CB4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6" name="TextBox 233">
                <a:extLst>
                  <a:ext uri="{FF2B5EF4-FFF2-40B4-BE49-F238E27FC236}">
                    <a16:creationId xmlns:a16="http://schemas.microsoft.com/office/drawing/2014/main" id="{E2BACAF2-48CA-CC48-5DC7-CC013CD9C8E3}"/>
                  </a:ext>
                </a:extLst>
              </p:cNvPr>
              <p:cNvSpPr txBox="1"/>
              <p:nvPr/>
            </p:nvSpPr>
            <p:spPr>
              <a:xfrm>
                <a:off x="17553437" y="8739398"/>
                <a:ext cx="1228221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오늘 하루 </a:t>
                </a:r>
                <a:r>
                  <a:rPr lang="ko-KR" altLang="en-US" sz="900" b="1" dirty="0" err="1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열지않기</a:t>
                </a:r>
                <a:endPara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30A8EA04-1FEC-7205-2DF5-3EDE7D5B6A52}"/>
                </a:ext>
              </a:extLst>
            </p:cNvPr>
            <p:cNvCxnSpPr>
              <a:cxnSpLocks/>
            </p:cNvCxnSpPr>
            <p:nvPr/>
          </p:nvCxnSpPr>
          <p:spPr>
            <a:xfrm>
              <a:off x="4657996" y="6616787"/>
              <a:ext cx="3378988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ECEE148F-42DE-BE81-3BAD-04436BB6C8C1}"/>
                </a:ext>
              </a:extLst>
            </p:cNvPr>
            <p:cNvGrpSpPr/>
            <p:nvPr/>
          </p:nvGrpSpPr>
          <p:grpSpPr>
            <a:xfrm>
              <a:off x="4717681" y="4741355"/>
              <a:ext cx="3198043" cy="1712020"/>
              <a:chOff x="4717681" y="4741355"/>
              <a:chExt cx="3198043" cy="1712020"/>
            </a:xfrm>
          </p:grpSpPr>
          <p:sp>
            <p:nvSpPr>
              <p:cNvPr id="17" name="Delete">
                <a:extLst>
                  <a:ext uri="{FF2B5EF4-FFF2-40B4-BE49-F238E27FC236}">
                    <a16:creationId xmlns:a16="http://schemas.microsoft.com/office/drawing/2014/main" id="{3A866C13-65D6-72D4-DB31-5507345719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93486" y="4784701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TextBox 4">
                <a:extLst>
                  <a:ext uri="{FF2B5EF4-FFF2-40B4-BE49-F238E27FC236}">
                    <a16:creationId xmlns:a16="http://schemas.microsoft.com/office/drawing/2014/main" id="{A2A433F4-5199-9174-A3E3-C213AB3AFAE1}"/>
                  </a:ext>
                </a:extLst>
              </p:cNvPr>
              <p:cNvSpPr txBox="1"/>
              <p:nvPr/>
            </p:nvSpPr>
            <p:spPr>
              <a:xfrm>
                <a:off x="4717681" y="4741355"/>
                <a:ext cx="15488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l"/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인공지능 상담로봇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900" dirty="0" err="1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몬디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1AFD7083-C9D4-88EF-57C5-15FEF7DD2DE7}"/>
                  </a:ext>
                </a:extLst>
              </p:cNvPr>
              <p:cNvGrpSpPr/>
              <p:nvPr/>
            </p:nvGrpSpPr>
            <p:grpSpPr>
              <a:xfrm>
                <a:off x="4765525" y="5098754"/>
                <a:ext cx="2927089" cy="1038575"/>
                <a:chOff x="4765525" y="5098754"/>
                <a:chExt cx="2927089" cy="1038575"/>
              </a:xfrm>
            </p:grpSpPr>
            <p:sp>
              <p:nvSpPr>
                <p:cNvPr id="18" name="TextBox 71">
                  <a:extLst>
                    <a:ext uri="{FF2B5EF4-FFF2-40B4-BE49-F238E27FC236}">
                      <a16:creationId xmlns:a16="http://schemas.microsoft.com/office/drawing/2014/main" id="{824F48A7-A4D2-089E-A044-65604EC7A373}"/>
                    </a:ext>
                  </a:extLst>
                </p:cNvPr>
                <p:cNvSpPr txBox="1"/>
                <p:nvPr/>
              </p:nvSpPr>
              <p:spPr>
                <a:xfrm>
                  <a:off x="4765525" y="5310388"/>
                  <a:ext cx="17057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r>
                    <a:rPr lang="ko-KR" altLang="en-US" sz="12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보험궁금증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2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몬디에게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물어보세요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!</a:t>
                  </a:r>
                  <a:endPara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78C51C4-6B49-5AE7-E56F-F526892FD5BE}"/>
                    </a:ext>
                  </a:extLst>
                </p:cNvPr>
                <p:cNvSpPr/>
                <p:nvPr/>
              </p:nvSpPr>
              <p:spPr>
                <a:xfrm>
                  <a:off x="4851398" y="5854756"/>
                  <a:ext cx="1281387" cy="282573"/>
                </a:xfrm>
                <a:prstGeom prst="rect">
                  <a:avLst/>
                </a:prstGeom>
                <a:solidFill>
                  <a:srgbClr val="E94432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98" b="1" dirty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바로 물어보기</a:t>
                  </a:r>
                </a:p>
              </p:txBody>
            </p:sp>
            <p:sp>
              <p:nvSpPr>
                <p:cNvPr id="51" name="TextBox 4">
                  <a:extLst>
                    <a:ext uri="{FF2B5EF4-FFF2-40B4-BE49-F238E27FC236}">
                      <a16:creationId xmlns:a16="http://schemas.microsoft.com/office/drawing/2014/main" id="{045FFB06-9C41-D226-01B4-62C33B5A3BC5}"/>
                    </a:ext>
                  </a:extLst>
                </p:cNvPr>
                <p:cNvSpPr txBox="1"/>
                <p:nvPr/>
              </p:nvSpPr>
              <p:spPr>
                <a:xfrm>
                  <a:off x="4766100" y="5098754"/>
                  <a:ext cx="112562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보험이 궁금할 땐</a:t>
                  </a:r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lang="ko-KR" altLang="en-US" sz="105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A23492BD-02FE-36D6-F889-7F9EC98E04DB}"/>
                    </a:ext>
                  </a:extLst>
                </p:cNvPr>
                <p:cNvGrpSpPr/>
                <p:nvPr/>
              </p:nvGrpSpPr>
              <p:grpSpPr>
                <a:xfrm>
                  <a:off x="6933938" y="5362925"/>
                  <a:ext cx="758676" cy="718652"/>
                  <a:chOff x="1847461" y="2024743"/>
                  <a:chExt cx="1352939" cy="867747"/>
                </a:xfrm>
                <a:solidFill>
                  <a:schemeClr val="bg1">
                    <a:lumMod val="95000"/>
                  </a:schemeClr>
                </a:solidFill>
              </p:grpSpPr>
              <p:grpSp>
                <p:nvGrpSpPr>
                  <p:cNvPr id="59" name="그룹 58">
                    <a:extLst>
                      <a:ext uri="{FF2B5EF4-FFF2-40B4-BE49-F238E27FC236}">
                        <a16:creationId xmlns:a16="http://schemas.microsoft.com/office/drawing/2014/main" id="{0DB7FD32-20DB-1EF2-AB02-1FC6C46CF491}"/>
                      </a:ext>
                    </a:extLst>
                  </p:cNvPr>
                  <p:cNvGrpSpPr/>
                  <p:nvPr/>
                </p:nvGrpSpPr>
                <p:grpSpPr>
                  <a:xfrm>
                    <a:off x="1847461" y="2024743"/>
                    <a:ext cx="1352939" cy="867747"/>
                    <a:chOff x="1847461" y="2024743"/>
                    <a:chExt cx="867747" cy="867747"/>
                  </a:xfrm>
                  <a:grpFill/>
                </p:grpSpPr>
                <p:sp>
                  <p:nvSpPr>
                    <p:cNvPr id="70" name="직사각형 69">
                      <a:extLst>
                        <a:ext uri="{FF2B5EF4-FFF2-40B4-BE49-F238E27FC236}">
                          <a16:creationId xmlns:a16="http://schemas.microsoft.com/office/drawing/2014/main" id="{A2D71E77-991E-4F96-3E3E-3FA5A4B0E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7461" y="2024743"/>
                      <a:ext cx="867747" cy="867747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98488" indent="-141288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96975" indent="-282575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795463" indent="-423863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395538" indent="-566738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cxnSp>
                  <p:nvCxnSpPr>
                    <p:cNvPr id="71" name="직선 연결선 70">
                      <a:extLst>
                        <a:ext uri="{FF2B5EF4-FFF2-40B4-BE49-F238E27FC236}">
                          <a16:creationId xmlns:a16="http://schemas.microsoft.com/office/drawing/2014/main" id="{BF795731-349E-FFE7-A914-D1AE509DCC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47461" y="2024743"/>
                      <a:ext cx="867747" cy="867747"/>
                    </a:xfrm>
                    <a:prstGeom prst="line">
                      <a:avLst/>
                    </a:pr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72" name="직선 연결선 71">
                      <a:extLst>
                        <a:ext uri="{FF2B5EF4-FFF2-40B4-BE49-F238E27FC236}">
                          <a16:creationId xmlns:a16="http://schemas.microsoft.com/office/drawing/2014/main" id="{7E28211B-C94A-4E38-ACAE-19B936FFC3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47461" y="2024743"/>
                      <a:ext cx="867747" cy="867747"/>
                    </a:xfrm>
                    <a:prstGeom prst="line">
                      <a:avLst/>
                    </a:pr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sp>
                <p:nvSpPr>
                  <p:cNvPr id="68" name="TextBox 23">
                    <a:extLst>
                      <a:ext uri="{FF2B5EF4-FFF2-40B4-BE49-F238E27FC236}">
                        <a16:creationId xmlns:a16="http://schemas.microsoft.com/office/drawing/2014/main" id="{0F40F1FE-D194-8B78-6A47-DAC9E1BA6F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872" y="2298623"/>
                    <a:ext cx="778117" cy="319989"/>
                  </a:xfrm>
                  <a:prstGeom prst="rect">
                    <a:avLst/>
                  </a:prstGeom>
                  <a:grp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1pPr>
                    <a:lvl2pPr marL="598488" indent="-14128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2pPr>
                    <a:lvl3pPr marL="1196975" indent="-282575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3pPr>
                    <a:lvl4pPr marL="1795463" indent="-423863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4pPr>
                    <a:lvl5pPr marL="2395538" indent="-56673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122" dirty="0" err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Img</a:t>
                    </a:r>
                    <a:endParaRPr lang="ko-KR" altLang="en-US" sz="1122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5050E617-767C-A8FB-2D43-289C60CCDD38}"/>
                  </a:ext>
                </a:extLst>
              </p:cNvPr>
              <p:cNvGrpSpPr/>
              <p:nvPr/>
            </p:nvGrpSpPr>
            <p:grpSpPr>
              <a:xfrm>
                <a:off x="6146568" y="6384624"/>
                <a:ext cx="418552" cy="68751"/>
                <a:chOff x="5581650" y="2476842"/>
                <a:chExt cx="650273" cy="106814"/>
              </a:xfrm>
            </p:grpSpPr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461175F2-A22C-5ABD-F052-246BB244A953}"/>
                    </a:ext>
                  </a:extLst>
                </p:cNvPr>
                <p:cNvSpPr/>
                <p:nvPr/>
              </p:nvSpPr>
              <p:spPr>
                <a:xfrm>
                  <a:off x="5581650" y="2476842"/>
                  <a:ext cx="357188" cy="1068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898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91938510-FD98-A04C-0644-44045EA34B4F}"/>
                    </a:ext>
                  </a:extLst>
                </p:cNvPr>
                <p:cNvSpPr/>
                <p:nvPr/>
              </p:nvSpPr>
              <p:spPr>
                <a:xfrm>
                  <a:off x="5974556" y="2476842"/>
                  <a:ext cx="108000" cy="1068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898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E06AFE45-3E30-A73C-6AB8-83212319A660}"/>
                    </a:ext>
                  </a:extLst>
                </p:cNvPr>
                <p:cNvSpPr/>
                <p:nvPr/>
              </p:nvSpPr>
              <p:spPr>
                <a:xfrm>
                  <a:off x="6123923" y="2476842"/>
                  <a:ext cx="108000" cy="1068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898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C172EBE-6678-04A0-02A9-4F657ACE42FD}"/>
              </a:ext>
            </a:extLst>
          </p:cNvPr>
          <p:cNvGrpSpPr/>
          <p:nvPr/>
        </p:nvGrpSpPr>
        <p:grpSpPr>
          <a:xfrm>
            <a:off x="4926014" y="4663441"/>
            <a:ext cx="3389654" cy="2354159"/>
            <a:chOff x="8396370" y="4663441"/>
            <a:chExt cx="3389654" cy="2354159"/>
          </a:xfrm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B36D013-7277-2C6E-0049-8646066FF1E3}"/>
                </a:ext>
              </a:extLst>
            </p:cNvPr>
            <p:cNvSpPr/>
            <p:nvPr/>
          </p:nvSpPr>
          <p:spPr bwMode="auto">
            <a:xfrm>
              <a:off x="8396370" y="4663441"/>
              <a:ext cx="3389654" cy="2354159"/>
            </a:xfrm>
            <a:custGeom>
              <a:avLst/>
              <a:gdLst>
                <a:gd name="connsiteX0" fmla="*/ 139781 w 3374323"/>
                <a:gd name="connsiteY0" fmla="*/ 0 h 1786113"/>
                <a:gd name="connsiteX1" fmla="*/ 3234542 w 3374323"/>
                <a:gd name="connsiteY1" fmla="*/ 0 h 1786113"/>
                <a:gd name="connsiteX2" fmla="*/ 3374323 w 3374323"/>
                <a:gd name="connsiteY2" fmla="*/ 139781 h 1786113"/>
                <a:gd name="connsiteX3" fmla="*/ 3374323 w 3374323"/>
                <a:gd name="connsiteY3" fmla="*/ 698887 h 1786113"/>
                <a:gd name="connsiteX4" fmla="*/ 3371942 w 3374323"/>
                <a:gd name="connsiteY4" fmla="*/ 710681 h 1786113"/>
                <a:gd name="connsiteX5" fmla="*/ 3371942 w 3374323"/>
                <a:gd name="connsiteY5" fmla="*/ 1786113 h 1786113"/>
                <a:gd name="connsiteX6" fmla="*/ 0 w 3374323"/>
                <a:gd name="connsiteY6" fmla="*/ 1786113 h 1786113"/>
                <a:gd name="connsiteX7" fmla="*/ 0 w 3374323"/>
                <a:gd name="connsiteY7" fmla="*/ 698887 h 1786113"/>
                <a:gd name="connsiteX8" fmla="*/ 0 w 3374323"/>
                <a:gd name="connsiteY8" fmla="*/ 550558 h 1786113"/>
                <a:gd name="connsiteX9" fmla="*/ 0 w 3374323"/>
                <a:gd name="connsiteY9" fmla="*/ 139781 h 1786113"/>
                <a:gd name="connsiteX10" fmla="*/ 139781 w 3374323"/>
                <a:gd name="connsiteY10" fmla="*/ 0 h 178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74323" h="1786113">
                  <a:moveTo>
                    <a:pt x="139781" y="0"/>
                  </a:moveTo>
                  <a:lnTo>
                    <a:pt x="3234542" y="0"/>
                  </a:lnTo>
                  <a:cubicBezTo>
                    <a:pt x="3311741" y="0"/>
                    <a:pt x="3374323" y="62582"/>
                    <a:pt x="3374323" y="139781"/>
                  </a:cubicBezTo>
                  <a:lnTo>
                    <a:pt x="3374323" y="698887"/>
                  </a:lnTo>
                  <a:lnTo>
                    <a:pt x="3371942" y="710681"/>
                  </a:lnTo>
                  <a:lnTo>
                    <a:pt x="3371942" y="1786113"/>
                  </a:lnTo>
                  <a:lnTo>
                    <a:pt x="0" y="1786113"/>
                  </a:lnTo>
                  <a:lnTo>
                    <a:pt x="0" y="698887"/>
                  </a:lnTo>
                  <a:lnTo>
                    <a:pt x="0" y="550558"/>
                  </a:lnTo>
                  <a:lnTo>
                    <a:pt x="0" y="139781"/>
                  </a:lnTo>
                  <a:cubicBezTo>
                    <a:pt x="0" y="62582"/>
                    <a:pt x="62582" y="0"/>
                    <a:pt x="13978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sp>
          <p:nvSpPr>
            <p:cNvPr id="87" name="TextBox 2">
              <a:extLst>
                <a:ext uri="{FF2B5EF4-FFF2-40B4-BE49-F238E27FC236}">
                  <a16:creationId xmlns:a16="http://schemas.microsoft.com/office/drawing/2014/main" id="{A99402DD-2FA8-F01F-7F71-7924C802BC30}"/>
                </a:ext>
              </a:extLst>
            </p:cNvPr>
            <p:cNvSpPr txBox="1"/>
            <p:nvPr/>
          </p:nvSpPr>
          <p:spPr>
            <a:xfrm>
              <a:off x="11109983" y="6727275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ko-KR" altLang="en-US" sz="11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  <a:endPara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4B363EF1-829C-28D7-A592-75C392503EB1}"/>
                </a:ext>
              </a:extLst>
            </p:cNvPr>
            <p:cNvGrpSpPr/>
            <p:nvPr/>
          </p:nvGrpSpPr>
          <p:grpSpPr>
            <a:xfrm>
              <a:off x="8600438" y="6702017"/>
              <a:ext cx="1389944" cy="230832"/>
              <a:chOff x="17391714" y="8739398"/>
              <a:chExt cx="1389944" cy="230832"/>
            </a:xfrm>
          </p:grpSpPr>
          <p:grpSp>
            <p:nvGrpSpPr>
              <p:cNvPr id="98" name="Checkbox">
                <a:extLst>
                  <a:ext uri="{FF2B5EF4-FFF2-40B4-BE49-F238E27FC236}">
                    <a16:creationId xmlns:a16="http://schemas.microsoft.com/office/drawing/2014/main" id="{C7CDE65A-D0CC-5013-20D1-53E952487E41}"/>
                  </a:ext>
                </a:extLst>
              </p:cNvPr>
              <p:cNvGrpSpPr/>
              <p:nvPr/>
            </p:nvGrpSpPr>
            <p:grpSpPr>
              <a:xfrm>
                <a:off x="17391714" y="8790685"/>
                <a:ext cx="128588" cy="128588"/>
                <a:chOff x="863600" y="1311275"/>
                <a:chExt cx="128588" cy="128588"/>
              </a:xfrm>
            </p:grpSpPr>
            <p:sp>
              <p:nvSpPr>
                <p:cNvPr id="100" name="Box">
                  <a:extLst>
                    <a:ext uri="{FF2B5EF4-FFF2-40B4-BE49-F238E27FC236}">
                      <a16:creationId xmlns:a16="http://schemas.microsoft.com/office/drawing/2014/main" id="{F1EE882F-3F8E-D110-BC6D-51B00B0F10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Check" hidden="1">
                  <a:extLst>
                    <a:ext uri="{FF2B5EF4-FFF2-40B4-BE49-F238E27FC236}">
                      <a16:creationId xmlns:a16="http://schemas.microsoft.com/office/drawing/2014/main" id="{B1C3520D-C068-8416-579E-DAFBB0FF7ED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9" name="TextBox 233">
                <a:extLst>
                  <a:ext uri="{FF2B5EF4-FFF2-40B4-BE49-F238E27FC236}">
                    <a16:creationId xmlns:a16="http://schemas.microsoft.com/office/drawing/2014/main" id="{9B780722-A776-F383-28C7-9BE3DD752E42}"/>
                  </a:ext>
                </a:extLst>
              </p:cNvPr>
              <p:cNvSpPr txBox="1"/>
              <p:nvPr/>
            </p:nvSpPr>
            <p:spPr>
              <a:xfrm>
                <a:off x="17553437" y="8739398"/>
                <a:ext cx="1228221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오늘 하루 </a:t>
                </a:r>
                <a:r>
                  <a:rPr lang="ko-KR" altLang="en-US" sz="900" b="1" dirty="0" err="1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열지않기</a:t>
                </a:r>
                <a:endPara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FA7488D-EC31-A350-816A-5360852D6EE5}"/>
                </a:ext>
              </a:extLst>
            </p:cNvPr>
            <p:cNvCxnSpPr>
              <a:cxnSpLocks/>
            </p:cNvCxnSpPr>
            <p:nvPr/>
          </p:nvCxnSpPr>
          <p:spPr>
            <a:xfrm>
              <a:off x="8396370" y="6616787"/>
              <a:ext cx="3378988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4C829276-EF0F-F8CF-4E43-87187918AD93}"/>
                </a:ext>
              </a:extLst>
            </p:cNvPr>
            <p:cNvGrpSpPr/>
            <p:nvPr/>
          </p:nvGrpSpPr>
          <p:grpSpPr>
            <a:xfrm>
              <a:off x="8466721" y="4741355"/>
              <a:ext cx="3198043" cy="1712020"/>
              <a:chOff x="8466721" y="4741355"/>
              <a:chExt cx="3198043" cy="1712020"/>
            </a:xfrm>
          </p:grpSpPr>
          <p:sp>
            <p:nvSpPr>
              <p:cNvPr id="84" name="Delete">
                <a:extLst>
                  <a:ext uri="{FF2B5EF4-FFF2-40B4-BE49-F238E27FC236}">
                    <a16:creationId xmlns:a16="http://schemas.microsoft.com/office/drawing/2014/main" id="{0906322F-18B0-0FF0-2E20-E42A5F3BB0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42526" y="4784701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TextBox 4">
                <a:extLst>
                  <a:ext uri="{FF2B5EF4-FFF2-40B4-BE49-F238E27FC236}">
                    <a16:creationId xmlns:a16="http://schemas.microsoft.com/office/drawing/2014/main" id="{AB5CECF5-925C-C588-4022-F2A05BC8C924}"/>
                  </a:ext>
                </a:extLst>
              </p:cNvPr>
              <p:cNvSpPr txBox="1"/>
              <p:nvPr/>
            </p:nvSpPr>
            <p:spPr>
              <a:xfrm>
                <a:off x="8466721" y="4741355"/>
                <a:ext cx="15488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l"/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인공지능 상담로봇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900" dirty="0" err="1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몬디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33FD9D5E-A690-9878-497C-E4B2DDA3B2ED}"/>
                  </a:ext>
                </a:extLst>
              </p:cNvPr>
              <p:cNvGrpSpPr/>
              <p:nvPr/>
            </p:nvGrpSpPr>
            <p:grpSpPr>
              <a:xfrm>
                <a:off x="8514565" y="5098754"/>
                <a:ext cx="2927089" cy="1038575"/>
                <a:chOff x="8514565" y="5098754"/>
                <a:chExt cx="2927089" cy="1038575"/>
              </a:xfrm>
            </p:grpSpPr>
            <p:sp>
              <p:nvSpPr>
                <p:cNvPr id="85" name="TextBox 71">
                  <a:extLst>
                    <a:ext uri="{FF2B5EF4-FFF2-40B4-BE49-F238E27FC236}">
                      <a16:creationId xmlns:a16="http://schemas.microsoft.com/office/drawing/2014/main" id="{1BBA213E-FBE6-102A-A192-44D66788F6F6}"/>
                    </a:ext>
                  </a:extLst>
                </p:cNvPr>
                <p:cNvSpPr txBox="1"/>
                <p:nvPr/>
              </p:nvSpPr>
              <p:spPr>
                <a:xfrm>
                  <a:off x="8514565" y="5310388"/>
                  <a:ext cx="17057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r>
                    <a:rPr lang="ko-KR" altLang="en-US" sz="12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보험궁금증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2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몬디에게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물어보세요</a:t>
                  </a:r>
                  <a:r>
                    <a:rPr lang="en-US" altLang="ko-KR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!</a:t>
                  </a:r>
                  <a:endPara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72CED185-9C03-557B-00DA-4D4AA98F3D87}"/>
                    </a:ext>
                  </a:extLst>
                </p:cNvPr>
                <p:cNvSpPr/>
                <p:nvPr/>
              </p:nvSpPr>
              <p:spPr>
                <a:xfrm>
                  <a:off x="8600438" y="5854756"/>
                  <a:ext cx="1281387" cy="282573"/>
                </a:xfrm>
                <a:prstGeom prst="rect">
                  <a:avLst/>
                </a:prstGeom>
                <a:solidFill>
                  <a:srgbClr val="E94432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98" b="1" dirty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바로 물어보기</a:t>
                  </a:r>
                </a:p>
              </p:txBody>
            </p:sp>
            <p:sp>
              <p:nvSpPr>
                <p:cNvPr id="90" name="TextBox 4">
                  <a:extLst>
                    <a:ext uri="{FF2B5EF4-FFF2-40B4-BE49-F238E27FC236}">
                      <a16:creationId xmlns:a16="http://schemas.microsoft.com/office/drawing/2014/main" id="{81CD202F-48EA-757A-6CE8-FD2D930B3B74}"/>
                    </a:ext>
                  </a:extLst>
                </p:cNvPr>
                <p:cNvSpPr txBox="1"/>
                <p:nvPr/>
              </p:nvSpPr>
              <p:spPr>
                <a:xfrm>
                  <a:off x="8515140" y="5098754"/>
                  <a:ext cx="112562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보험이 궁금할 땐</a:t>
                  </a:r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lang="ko-KR" altLang="en-US" sz="105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ED87714B-6EFB-917D-3AAC-D8E4A12A86F1}"/>
                    </a:ext>
                  </a:extLst>
                </p:cNvPr>
                <p:cNvGrpSpPr/>
                <p:nvPr/>
              </p:nvGrpSpPr>
              <p:grpSpPr>
                <a:xfrm>
                  <a:off x="10682978" y="5362925"/>
                  <a:ext cx="758676" cy="718652"/>
                  <a:chOff x="1847461" y="2024743"/>
                  <a:chExt cx="1352939" cy="867747"/>
                </a:xfrm>
                <a:solidFill>
                  <a:schemeClr val="bg1">
                    <a:lumMod val="95000"/>
                  </a:schemeClr>
                </a:solidFill>
              </p:grpSpPr>
              <p:grpSp>
                <p:nvGrpSpPr>
                  <p:cNvPr id="93" name="그룹 92">
                    <a:extLst>
                      <a:ext uri="{FF2B5EF4-FFF2-40B4-BE49-F238E27FC236}">
                        <a16:creationId xmlns:a16="http://schemas.microsoft.com/office/drawing/2014/main" id="{34BF7BBB-283B-A302-D1CC-3583DE19DCAB}"/>
                      </a:ext>
                    </a:extLst>
                  </p:cNvPr>
                  <p:cNvGrpSpPr/>
                  <p:nvPr/>
                </p:nvGrpSpPr>
                <p:grpSpPr>
                  <a:xfrm>
                    <a:off x="1847461" y="2024743"/>
                    <a:ext cx="1352939" cy="867747"/>
                    <a:chOff x="1847461" y="2024743"/>
                    <a:chExt cx="867747" cy="867747"/>
                  </a:xfrm>
                  <a:grpFill/>
                </p:grpSpPr>
                <p:sp>
                  <p:nvSpPr>
                    <p:cNvPr id="95" name="직사각형 94">
                      <a:extLst>
                        <a:ext uri="{FF2B5EF4-FFF2-40B4-BE49-F238E27FC236}">
                          <a16:creationId xmlns:a16="http://schemas.microsoft.com/office/drawing/2014/main" id="{7BBE4E73-1C25-F512-E0DF-7C59F631B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7461" y="2024743"/>
                      <a:ext cx="867747" cy="867747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98488" indent="-141288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96975" indent="-282575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795463" indent="-423863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395538" indent="-566738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cxnSp>
                  <p:nvCxnSpPr>
                    <p:cNvPr id="96" name="직선 연결선 95">
                      <a:extLst>
                        <a:ext uri="{FF2B5EF4-FFF2-40B4-BE49-F238E27FC236}">
                          <a16:creationId xmlns:a16="http://schemas.microsoft.com/office/drawing/2014/main" id="{AF15889E-9BA0-2404-85DB-68037454A19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47461" y="2024743"/>
                      <a:ext cx="867747" cy="867747"/>
                    </a:xfrm>
                    <a:prstGeom prst="line">
                      <a:avLst/>
                    </a:pr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97" name="직선 연결선 96">
                      <a:extLst>
                        <a:ext uri="{FF2B5EF4-FFF2-40B4-BE49-F238E27FC236}">
                          <a16:creationId xmlns:a16="http://schemas.microsoft.com/office/drawing/2014/main" id="{BDA3FB37-9D7C-49D4-8524-E9C7A54553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47461" y="2024743"/>
                      <a:ext cx="867747" cy="867747"/>
                    </a:xfrm>
                    <a:prstGeom prst="line">
                      <a:avLst/>
                    </a:pr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sp>
                <p:nvSpPr>
                  <p:cNvPr id="94" name="TextBox 23">
                    <a:extLst>
                      <a:ext uri="{FF2B5EF4-FFF2-40B4-BE49-F238E27FC236}">
                        <a16:creationId xmlns:a16="http://schemas.microsoft.com/office/drawing/2014/main" id="{34E25460-2D08-4F07-64C1-9F3796733125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872" y="2298623"/>
                    <a:ext cx="778117" cy="319989"/>
                  </a:xfrm>
                  <a:prstGeom prst="rect">
                    <a:avLst/>
                  </a:prstGeom>
                  <a:grp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1pPr>
                    <a:lvl2pPr marL="598488" indent="-14128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2pPr>
                    <a:lvl3pPr marL="1196975" indent="-282575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3pPr>
                    <a:lvl4pPr marL="1795463" indent="-423863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4pPr>
                    <a:lvl5pPr marL="2395538" indent="-56673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122" dirty="0" err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Img</a:t>
                    </a:r>
                    <a:endParaRPr lang="ko-KR" altLang="en-US" sz="1122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5DEAFA26-891C-9EC9-E185-B00B7988899B}"/>
                  </a:ext>
                </a:extLst>
              </p:cNvPr>
              <p:cNvGrpSpPr/>
              <p:nvPr/>
            </p:nvGrpSpPr>
            <p:grpSpPr>
              <a:xfrm>
                <a:off x="9990382" y="6384624"/>
                <a:ext cx="418552" cy="68751"/>
                <a:chOff x="5581650" y="2476842"/>
                <a:chExt cx="650273" cy="106814"/>
              </a:xfrm>
            </p:grpSpPr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0E3D59A5-B926-69F8-B5C7-006F813099B4}"/>
                    </a:ext>
                  </a:extLst>
                </p:cNvPr>
                <p:cNvSpPr/>
                <p:nvPr/>
              </p:nvSpPr>
              <p:spPr>
                <a:xfrm>
                  <a:off x="5581650" y="2476842"/>
                  <a:ext cx="108000" cy="1068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898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7" name="사각형: 둥근 모서리 116">
                  <a:extLst>
                    <a:ext uri="{FF2B5EF4-FFF2-40B4-BE49-F238E27FC236}">
                      <a16:creationId xmlns:a16="http://schemas.microsoft.com/office/drawing/2014/main" id="{53190E63-5D2D-D0EB-8DE4-B68C9D0D9D86}"/>
                    </a:ext>
                  </a:extLst>
                </p:cNvPr>
                <p:cNvSpPr/>
                <p:nvPr/>
              </p:nvSpPr>
              <p:spPr>
                <a:xfrm>
                  <a:off x="5742818" y="2476842"/>
                  <a:ext cx="339739" cy="1068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898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8" name="사각형: 둥근 모서리 117">
                  <a:extLst>
                    <a:ext uri="{FF2B5EF4-FFF2-40B4-BE49-F238E27FC236}">
                      <a16:creationId xmlns:a16="http://schemas.microsoft.com/office/drawing/2014/main" id="{DF0233F0-7FD7-E795-AAD1-098AB35E72CA}"/>
                    </a:ext>
                  </a:extLst>
                </p:cNvPr>
                <p:cNvSpPr/>
                <p:nvPr/>
              </p:nvSpPr>
              <p:spPr>
                <a:xfrm>
                  <a:off x="6123923" y="2476842"/>
                  <a:ext cx="108000" cy="1068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898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763FFDB-1581-74FF-BE5E-3B7CB2067872}"/>
              </a:ext>
            </a:extLst>
          </p:cNvPr>
          <p:cNvSpPr/>
          <p:nvPr/>
        </p:nvSpPr>
        <p:spPr>
          <a:xfrm>
            <a:off x="4893506" y="5021935"/>
            <a:ext cx="4220941" cy="1529603"/>
          </a:xfrm>
          <a:prstGeom prst="rect">
            <a:avLst/>
          </a:prstGeom>
          <a:solidFill>
            <a:srgbClr val="FFFFFF">
              <a:alpha val="1176"/>
            </a:srgb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4">
            <a:extLst>
              <a:ext uri="{FF2B5EF4-FFF2-40B4-BE49-F238E27FC236}">
                <a16:creationId xmlns:a16="http://schemas.microsoft.com/office/drawing/2014/main" id="{B37AA8E5-E4F8-E1A3-9B23-D65599D17A56}"/>
              </a:ext>
            </a:extLst>
          </p:cNvPr>
          <p:cNvSpPr txBox="1"/>
          <p:nvPr/>
        </p:nvSpPr>
        <p:spPr>
          <a:xfrm>
            <a:off x="9015764" y="5094208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l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예정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54469F29-5F67-94BC-4C89-F0AD92C1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62882" y="927720"/>
            <a:ext cx="3374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5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C57B73-BEE7-69F2-0873-DC102690D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4E58A-E995-E1B7-8F06-097208B970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BB46CE-BD26-CE99-892A-C27E6F910C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3D233-09D6-492E-6786-FD5A7DE7B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09DCEA5-E56C-A60B-8202-7FB392F4DE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A8DF8F-3B8A-9701-6807-B7113CAE5578}"/>
              </a:ext>
            </a:extLst>
          </p:cNvPr>
          <p:cNvSpPr/>
          <p:nvPr/>
        </p:nvSpPr>
        <p:spPr bwMode="auto">
          <a:xfrm>
            <a:off x="-1" y="0"/>
            <a:ext cx="13681075" cy="8280400"/>
          </a:xfrm>
          <a:prstGeom prst="rect">
            <a:avLst/>
          </a:prstGeom>
          <a:solidFill>
            <a:srgbClr val="0000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ko-KR" altLang="en-US" sz="4400" b="1">
                <a:latin typeface="+mn-ea"/>
              </a:rPr>
              <a:t>진행중</a:t>
            </a:r>
            <a:endParaRPr kumimoji="0" lang="ko-KR" altLang="en-US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940611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anchor="ctr"/>
      <a:lstStyle>
        <a:defPPr algn="ctr" latinLnBrk="0">
          <a:defRPr kumimoji="0" sz="1000"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100" dirty="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33275E5657D9C46BBE98B4E54E59F1E" ma:contentTypeVersion="12" ma:contentTypeDescription="새 문서를 만듭니다." ma:contentTypeScope="" ma:versionID="022d3b0753c5ac0e3ec852d86a84a0b5">
  <xsd:schema xmlns:xsd="http://www.w3.org/2001/XMLSchema" xmlns:xs="http://www.w3.org/2001/XMLSchema" xmlns:p="http://schemas.microsoft.com/office/2006/metadata/properties" xmlns:ns2="0bb6b02e-f3dd-46d9-894f-825722d09d81" xmlns:ns3="9e83f3c0-3739-4c91-ba30-b429ebe7928a" targetNamespace="http://schemas.microsoft.com/office/2006/metadata/properties" ma:root="true" ma:fieldsID="8679cd84982d262b0cce71e6ab6c3531" ns2:_="" ns3:_="">
    <xsd:import namespace="0bb6b02e-f3dd-46d9-894f-825722d09d81"/>
    <xsd:import namespace="9e83f3c0-3739-4c91-ba30-b429ebe792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6b02e-f3dd-46d9-894f-825722d09d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3f3c0-3739-4c91-ba30-b429ebe7928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7DE785-91BD-47AB-88CD-E04E04D5D2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8BE1F3-CE77-4200-9AB5-F1CD9F385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6b02e-f3dd-46d9-894f-825722d09d81"/>
    <ds:schemaRef ds:uri="9e83f3c0-3739-4c91-ba30-b429ebe792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B8D5E5-43BC-46E8-90F1-A0873E21F3E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90984</TotalTime>
  <Words>631</Words>
  <Application>Microsoft Office PowerPoint</Application>
  <PresentationFormat>사용자 지정</PresentationFormat>
  <Paragraphs>219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나눔바른고딕</vt:lpstr>
      <vt:lpstr>나눔바른고딕 Light</vt:lpstr>
      <vt:lpstr>나눔스퀘어 ExtraBold</vt:lpstr>
      <vt:lpstr>맑은 고딕</vt:lpstr>
      <vt:lpstr>Arial</vt:lpstr>
      <vt:lpstr>Calibri</vt:lpstr>
      <vt:lpstr>Segoe UI</vt:lpstr>
      <vt:lpstr>디자인 사용자 지정</vt:lpstr>
      <vt:lpstr>PowerPoint 프레젠테이션</vt:lpstr>
      <vt:lpstr>공통/기본요소</vt:lpstr>
      <vt:lpstr>PowerPoint 프레젠테이션</vt:lpstr>
      <vt:lpstr>PowerPoint 프레젠테이션</vt:lpstr>
      <vt:lpstr>PowerPoint 프레젠테이션</vt:lpstr>
      <vt:lpstr>메인</vt:lpstr>
      <vt:lpstr>PowerPoint 프레젠테이션</vt:lpstr>
      <vt:lpstr>PowerPoint 프레젠테이션</vt:lpstr>
      <vt:lpstr>PowerPoint 프레젠테이션</vt:lpstr>
      <vt:lpstr>메리츠 다이렉트TM 보장분석</vt:lpstr>
      <vt:lpstr>PowerPoint 프레젠테이션</vt:lpstr>
      <vt:lpstr>PowerPoint 프레젠테이션</vt:lpstr>
    </vt:vector>
  </TitlesOfParts>
  <Company>웅진홀딩스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hye-sun.kim</dc:creator>
  <cp:lastModifiedBy>Shin jaehyun</cp:lastModifiedBy>
  <cp:revision>4515</cp:revision>
  <cp:lastPrinted>2016-07-22T04:11:40Z</cp:lastPrinted>
  <dcterms:created xsi:type="dcterms:W3CDTF">2010-09-28T05:03:56Z</dcterms:created>
  <dcterms:modified xsi:type="dcterms:W3CDTF">2022-11-14T06:58:00Z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0x010100E33275E5657D9C46BBE98B4E54E59F1E</vt:lpwstr>
  </property>
</Properties>
</file>