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6" r:id="rId6"/>
    <p:sldId id="265" r:id="rId7"/>
    <p:sldId id="257" r:id="rId8"/>
    <p:sldId id="262" r:id="rId9"/>
    <p:sldId id="270" r:id="rId10"/>
    <p:sldId id="277" r:id="rId11"/>
    <p:sldId id="271" r:id="rId12"/>
    <p:sldId id="267" r:id="rId13"/>
    <p:sldId id="272" r:id="rId14"/>
    <p:sldId id="268" r:id="rId15"/>
    <p:sldId id="269" r:id="rId16"/>
    <p:sldId id="263" r:id="rId17"/>
    <p:sldId id="264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" userDrawn="1">
          <p15:clr>
            <a:srgbClr val="A4A3A4"/>
          </p15:clr>
        </p15:guide>
        <p15:guide id="2" pos="1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AE5250-267B-4128-B6C1-0A9A86482202}" v="52" dt="2020-11-18T21:37:28.7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36" y="108"/>
      </p:cViewPr>
      <p:guideLst>
        <p:guide orient="horz" pos="232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jiyoung" userId="f98553786232667f" providerId="LiveId" clId="{9D02B171-4016-4482-B421-D7E8C1D584E2}"/>
    <pc:docChg chg="undo custSel addSld delSld modSld">
      <pc:chgData name="kang jiyoung" userId="f98553786232667f" providerId="LiveId" clId="{9D02B171-4016-4482-B421-D7E8C1D584E2}" dt="2020-11-13T06:09:22.758" v="17454" actId="20577"/>
      <pc:docMkLst>
        <pc:docMk/>
      </pc:docMkLst>
      <pc:sldChg chg="addSp delSp modSp mod">
        <pc:chgData name="kang jiyoung" userId="f98553786232667f" providerId="LiveId" clId="{9D02B171-4016-4482-B421-D7E8C1D584E2}" dt="2020-11-13T02:43:11.048" v="13565"/>
        <pc:sldMkLst>
          <pc:docMk/>
          <pc:sldMk cId="1962782990" sldId="256"/>
        </pc:sldMkLst>
        <pc:spChg chg="mod">
          <ac:chgData name="kang jiyoung" userId="f98553786232667f" providerId="LiveId" clId="{9D02B171-4016-4482-B421-D7E8C1D584E2}" dt="2020-11-13T01:43:47.195" v="12192" actId="1076"/>
          <ac:spMkLst>
            <pc:docMk/>
            <pc:sldMk cId="1962782990" sldId="256"/>
            <ac:spMk id="2" creationId="{17CAD877-6A1E-4C1E-9CF9-5CD08151FD87}"/>
          </ac:spMkLst>
        </pc:spChg>
        <pc:spChg chg="mod">
          <ac:chgData name="kang jiyoung" userId="f98553786232667f" providerId="LiveId" clId="{9D02B171-4016-4482-B421-D7E8C1D584E2}" dt="2020-11-13T01:43:55.244" v="12193" actId="1076"/>
          <ac:spMkLst>
            <pc:docMk/>
            <pc:sldMk cId="1962782990" sldId="256"/>
            <ac:spMk id="3" creationId="{042F6AFD-BF9F-470C-A583-E34E7EDF0D0A}"/>
          </ac:spMkLst>
        </pc:spChg>
        <pc:spChg chg="add del mod">
          <ac:chgData name="kang jiyoung" userId="f98553786232667f" providerId="LiveId" clId="{9D02B171-4016-4482-B421-D7E8C1D584E2}" dt="2020-11-13T02:39:27.441" v="13162" actId="478"/>
          <ac:spMkLst>
            <pc:docMk/>
            <pc:sldMk cId="1962782990" sldId="256"/>
            <ac:spMk id="4" creationId="{AB81FE05-A9A4-448F-94ED-42FEAFFAA1EC}"/>
          </ac:spMkLst>
        </pc:spChg>
        <pc:spChg chg="add mod">
          <ac:chgData name="kang jiyoung" userId="f98553786232667f" providerId="LiveId" clId="{9D02B171-4016-4482-B421-D7E8C1D584E2}" dt="2020-11-13T02:43:11.048" v="13565"/>
          <ac:spMkLst>
            <pc:docMk/>
            <pc:sldMk cId="1962782990" sldId="256"/>
            <ac:spMk id="6" creationId="{8C490408-E7EA-4B27-9E34-48067A2CB182}"/>
          </ac:spMkLst>
        </pc:spChg>
        <pc:picChg chg="add">
          <ac:chgData name="kang jiyoung" userId="f98553786232667f" providerId="LiveId" clId="{9D02B171-4016-4482-B421-D7E8C1D584E2}" dt="2020-11-12T16:08:25.750" v="1880" actId="22"/>
          <ac:picMkLst>
            <pc:docMk/>
            <pc:sldMk cId="1962782990" sldId="256"/>
            <ac:picMk id="5" creationId="{6C66250A-B8A5-467B-945C-C84C546CD7F5}"/>
          </ac:picMkLst>
        </pc:picChg>
      </pc:sldChg>
      <pc:sldChg chg="addSp delSp modSp new mod">
        <pc:chgData name="kang jiyoung" userId="f98553786232667f" providerId="LiveId" clId="{9D02B171-4016-4482-B421-D7E8C1D584E2}" dt="2020-11-13T04:33:16.857" v="14802" actId="20577"/>
        <pc:sldMkLst>
          <pc:docMk/>
          <pc:sldMk cId="20993300" sldId="257"/>
        </pc:sldMkLst>
        <pc:spChg chg="add mod">
          <ac:chgData name="kang jiyoung" userId="f98553786232667f" providerId="LiveId" clId="{9D02B171-4016-4482-B421-D7E8C1D584E2}" dt="2020-11-12T14:14:17.423" v="116" actId="255"/>
          <ac:spMkLst>
            <pc:docMk/>
            <pc:sldMk cId="20993300" sldId="257"/>
            <ac:spMk id="2" creationId="{BE01683A-1186-41AD-A865-641A17B7484D}"/>
          </ac:spMkLst>
        </pc:spChg>
        <pc:spChg chg="add mod">
          <ac:chgData name="kang jiyoung" userId="f98553786232667f" providerId="LiveId" clId="{9D02B171-4016-4482-B421-D7E8C1D584E2}" dt="2020-11-12T22:08:36.805" v="7337" actId="14100"/>
          <ac:spMkLst>
            <pc:docMk/>
            <pc:sldMk cId="20993300" sldId="257"/>
            <ac:spMk id="3" creationId="{8D73940B-4407-4C42-B965-88023B17139A}"/>
          </ac:spMkLst>
        </pc:spChg>
        <pc:spChg chg="add del mod">
          <ac:chgData name="kang jiyoung" userId="f98553786232667f" providerId="LiveId" clId="{9D02B171-4016-4482-B421-D7E8C1D584E2}" dt="2020-11-12T14:35:09.533" v="126"/>
          <ac:spMkLst>
            <pc:docMk/>
            <pc:sldMk cId="20993300" sldId="257"/>
            <ac:spMk id="6" creationId="{2758142F-4990-4B4D-9A84-40DB8EE63C2B}"/>
          </ac:spMkLst>
        </pc:spChg>
        <pc:spChg chg="add del mod">
          <ac:chgData name="kang jiyoung" userId="f98553786232667f" providerId="LiveId" clId="{9D02B171-4016-4482-B421-D7E8C1D584E2}" dt="2020-11-12T21:18:06.670" v="5823" actId="478"/>
          <ac:spMkLst>
            <pc:docMk/>
            <pc:sldMk cId="20993300" sldId="257"/>
            <ac:spMk id="9" creationId="{A62CBD45-0F82-4A2F-9AC7-B7C8C29594EC}"/>
          </ac:spMkLst>
        </pc:spChg>
        <pc:spChg chg="add mod">
          <ac:chgData name="kang jiyoung" userId="f98553786232667f" providerId="LiveId" clId="{9D02B171-4016-4482-B421-D7E8C1D584E2}" dt="2020-11-13T03:49:38.322" v="13920" actId="1076"/>
          <ac:spMkLst>
            <pc:docMk/>
            <pc:sldMk cId="20993300" sldId="257"/>
            <ac:spMk id="11" creationId="{2B0EF475-56E8-482B-986D-F1DECCE724F2}"/>
          </ac:spMkLst>
        </pc:spChg>
        <pc:graphicFrameChg chg="add mod modGraphic">
          <ac:chgData name="kang jiyoung" userId="f98553786232667f" providerId="LiveId" clId="{9D02B171-4016-4482-B421-D7E8C1D584E2}" dt="2020-11-13T04:33:16.857" v="14802" actId="20577"/>
          <ac:graphicFrameMkLst>
            <pc:docMk/>
            <pc:sldMk cId="20993300" sldId="257"/>
            <ac:graphicFrameMk id="6" creationId="{B3BA9738-582F-45ED-B7B3-88CF4640BD04}"/>
          </ac:graphicFrameMkLst>
        </pc:graphicFrameChg>
        <pc:picChg chg="add del">
          <ac:chgData name="kang jiyoung" userId="f98553786232667f" providerId="LiveId" clId="{9D02B171-4016-4482-B421-D7E8C1D584E2}" dt="2020-11-12T14:23:30.374" v="123"/>
          <ac:picMkLst>
            <pc:docMk/>
            <pc:sldMk cId="20993300" sldId="257"/>
            <ac:picMk id="5" creationId="{F07F6BB1-23EB-4DCD-9436-57787D702263}"/>
          </ac:picMkLst>
        </pc:picChg>
        <pc:picChg chg="add">
          <ac:chgData name="kang jiyoung" userId="f98553786232667f" providerId="LiveId" clId="{9D02B171-4016-4482-B421-D7E8C1D584E2}" dt="2020-11-12T16:08:22.494" v="1877" actId="22"/>
          <ac:picMkLst>
            <pc:docMk/>
            <pc:sldMk cId="20993300" sldId="257"/>
            <ac:picMk id="8" creationId="{030C0531-3518-4048-8DC6-44EADFE5938A}"/>
          </ac:picMkLst>
        </pc:picChg>
        <pc:cxnChg chg="add mod">
          <ac:chgData name="kang jiyoung" userId="f98553786232667f" providerId="LiveId" clId="{9D02B171-4016-4482-B421-D7E8C1D584E2}" dt="2020-11-12T14:15:00.030" v="121" actId="692"/>
          <ac:cxnSpMkLst>
            <pc:docMk/>
            <pc:sldMk cId="20993300" sldId="257"/>
            <ac:cxnSpMk id="4" creationId="{F97B607E-47FF-43CC-B539-D365940C9D4B}"/>
          </ac:cxnSpMkLst>
        </pc:cxnChg>
      </pc:sldChg>
      <pc:sldChg chg="addSp modSp add mod">
        <pc:chgData name="kang jiyoung" userId="f98553786232667f" providerId="LiveId" clId="{9D02B171-4016-4482-B421-D7E8C1D584E2}" dt="2020-11-13T02:37:59.277" v="13158" actId="20577"/>
        <pc:sldMkLst>
          <pc:docMk/>
          <pc:sldMk cId="3685087675" sldId="258"/>
        </pc:sldMkLst>
        <pc:spChg chg="mod">
          <ac:chgData name="kang jiyoung" userId="f98553786232667f" providerId="LiveId" clId="{9D02B171-4016-4482-B421-D7E8C1D584E2}" dt="2020-11-12T14:35:15.424" v="134"/>
          <ac:spMkLst>
            <pc:docMk/>
            <pc:sldMk cId="3685087675" sldId="258"/>
            <ac:spMk id="2" creationId="{BE01683A-1186-41AD-A865-641A17B7484D}"/>
          </ac:spMkLst>
        </pc:spChg>
        <pc:spChg chg="add mod">
          <ac:chgData name="kang jiyoung" userId="f98553786232667f" providerId="LiveId" clId="{9D02B171-4016-4482-B421-D7E8C1D584E2}" dt="2020-11-13T02:37:59.277" v="13158" actId="20577"/>
          <ac:spMkLst>
            <pc:docMk/>
            <pc:sldMk cId="3685087675" sldId="258"/>
            <ac:spMk id="3" creationId="{C4C64317-B3F8-4CA2-896A-5DD5AAC84D76}"/>
          </ac:spMkLst>
        </pc:spChg>
        <pc:picChg chg="add">
          <ac:chgData name="kang jiyoung" userId="f98553786232667f" providerId="LiveId" clId="{9D02B171-4016-4482-B421-D7E8C1D584E2}" dt="2020-11-12T16:08:24.245" v="1879" actId="22"/>
          <ac:picMkLst>
            <pc:docMk/>
            <pc:sldMk cId="3685087675" sldId="258"/>
            <ac:picMk id="6" creationId="{37486D3F-634E-4F8B-84BE-5D4068C1CDCC}"/>
          </ac:picMkLst>
        </pc:picChg>
      </pc:sldChg>
      <pc:sldChg chg="addSp delSp modSp add del mod">
        <pc:chgData name="kang jiyoung" userId="f98553786232667f" providerId="LiveId" clId="{9D02B171-4016-4482-B421-D7E8C1D584E2}" dt="2020-11-13T02:35:39.833" v="13096" actId="1076"/>
        <pc:sldMkLst>
          <pc:docMk/>
          <pc:sldMk cId="3859766767" sldId="259"/>
        </pc:sldMkLst>
        <pc:spChg chg="mod">
          <ac:chgData name="kang jiyoung" userId="f98553786232667f" providerId="LiveId" clId="{9D02B171-4016-4482-B421-D7E8C1D584E2}" dt="2020-11-12T15:16:03.952" v="1342" actId="6549"/>
          <ac:spMkLst>
            <pc:docMk/>
            <pc:sldMk cId="3859766767" sldId="259"/>
            <ac:spMk id="2" creationId="{BE01683A-1186-41AD-A865-641A17B7484D}"/>
          </ac:spMkLst>
        </pc:spChg>
        <pc:spChg chg="add mod">
          <ac:chgData name="kang jiyoung" userId="f98553786232667f" providerId="LiveId" clId="{9D02B171-4016-4482-B421-D7E8C1D584E2}" dt="2020-11-13T02:34:13.026" v="13093" actId="20577"/>
          <ac:spMkLst>
            <pc:docMk/>
            <pc:sldMk cId="3859766767" sldId="259"/>
            <ac:spMk id="3" creationId="{75253025-E985-4064-880C-77350FB8E44D}"/>
          </ac:spMkLst>
        </pc:spChg>
        <pc:spChg chg="add mod">
          <ac:chgData name="kang jiyoung" userId="f98553786232667f" providerId="LiveId" clId="{9D02B171-4016-4482-B421-D7E8C1D584E2}" dt="2020-11-13T02:34:02.670" v="13091" actId="1076"/>
          <ac:spMkLst>
            <pc:docMk/>
            <pc:sldMk cId="3859766767" sldId="259"/>
            <ac:spMk id="5" creationId="{6F2FAA4C-34C2-4188-B005-B5D55E70F82F}"/>
          </ac:spMkLst>
        </pc:spChg>
        <pc:spChg chg="add mod">
          <ac:chgData name="kang jiyoung" userId="f98553786232667f" providerId="LiveId" clId="{9D02B171-4016-4482-B421-D7E8C1D584E2}" dt="2020-11-13T02:34:02.670" v="13091" actId="1076"/>
          <ac:spMkLst>
            <pc:docMk/>
            <pc:sldMk cId="3859766767" sldId="259"/>
            <ac:spMk id="6" creationId="{E6712DCE-E143-456F-88C2-E22F5EFD9382}"/>
          </ac:spMkLst>
        </pc:spChg>
        <pc:spChg chg="add del mod ord">
          <ac:chgData name="kang jiyoung" userId="f98553786232667f" providerId="LiveId" clId="{9D02B171-4016-4482-B421-D7E8C1D584E2}" dt="2020-11-12T15:49:36.264" v="1792" actId="478"/>
          <ac:spMkLst>
            <pc:docMk/>
            <pc:sldMk cId="3859766767" sldId="259"/>
            <ac:spMk id="27" creationId="{4172463B-5AC0-4958-9114-A933F4D4BA79}"/>
          </ac:spMkLst>
        </pc:spChg>
        <pc:spChg chg="add del mod ord">
          <ac:chgData name="kang jiyoung" userId="f98553786232667f" providerId="LiveId" clId="{9D02B171-4016-4482-B421-D7E8C1D584E2}" dt="2020-11-12T15:49:15.574" v="1785" actId="478"/>
          <ac:spMkLst>
            <pc:docMk/>
            <pc:sldMk cId="3859766767" sldId="259"/>
            <ac:spMk id="29" creationId="{B1AE3828-D786-4718-9C3C-9D63702AAE60}"/>
          </ac:spMkLst>
        </pc:spChg>
        <pc:spChg chg="add mod ord">
          <ac:chgData name="kang jiyoung" userId="f98553786232667f" providerId="LiveId" clId="{9D02B171-4016-4482-B421-D7E8C1D584E2}" dt="2020-11-13T02:34:02.670" v="13091" actId="1076"/>
          <ac:spMkLst>
            <pc:docMk/>
            <pc:sldMk cId="3859766767" sldId="259"/>
            <ac:spMk id="31" creationId="{F3AF0A02-EB60-4E83-B206-DDF33740C8C1}"/>
          </ac:spMkLst>
        </pc:spChg>
        <pc:spChg chg="add mod ord">
          <ac:chgData name="kang jiyoung" userId="f98553786232667f" providerId="LiveId" clId="{9D02B171-4016-4482-B421-D7E8C1D584E2}" dt="2020-11-13T02:34:02.670" v="13091" actId="1076"/>
          <ac:spMkLst>
            <pc:docMk/>
            <pc:sldMk cId="3859766767" sldId="259"/>
            <ac:spMk id="33" creationId="{6F619934-7123-4AD7-A75F-565B934A22AD}"/>
          </ac:spMkLst>
        </pc:spChg>
        <pc:picChg chg="add del mod">
          <ac:chgData name="kang jiyoung" userId="f98553786232667f" providerId="LiveId" clId="{9D02B171-4016-4482-B421-D7E8C1D584E2}" dt="2020-11-12T15:39:22.789" v="1675" actId="478"/>
          <ac:picMkLst>
            <pc:docMk/>
            <pc:sldMk cId="3859766767" sldId="259"/>
            <ac:picMk id="8" creationId="{8D2D5329-BD1E-47F3-AC27-0E3E81198FFB}"/>
          </ac:picMkLst>
        </pc:picChg>
        <pc:picChg chg="add del mod">
          <ac:chgData name="kang jiyoung" userId="f98553786232667f" providerId="LiveId" clId="{9D02B171-4016-4482-B421-D7E8C1D584E2}" dt="2020-11-12T15:44:24.649" v="1724" actId="478"/>
          <ac:picMkLst>
            <pc:docMk/>
            <pc:sldMk cId="3859766767" sldId="259"/>
            <ac:picMk id="10" creationId="{D527E036-71CA-4806-BD10-C17549729355}"/>
          </ac:picMkLst>
        </pc:picChg>
        <pc:picChg chg="add mod">
          <ac:chgData name="kang jiyoung" userId="f98553786232667f" providerId="LiveId" clId="{9D02B171-4016-4482-B421-D7E8C1D584E2}" dt="2020-11-13T02:34:02.670" v="13091" actId="1076"/>
          <ac:picMkLst>
            <pc:docMk/>
            <pc:sldMk cId="3859766767" sldId="259"/>
            <ac:picMk id="12" creationId="{77D6A49F-113E-4F2F-A635-A7EE33AFF60D}"/>
          </ac:picMkLst>
        </pc:picChg>
        <pc:picChg chg="add del mod">
          <ac:chgData name="kang jiyoung" userId="f98553786232667f" providerId="LiveId" clId="{9D02B171-4016-4482-B421-D7E8C1D584E2}" dt="2020-11-12T15:42:35.435" v="1700" actId="478"/>
          <ac:picMkLst>
            <pc:docMk/>
            <pc:sldMk cId="3859766767" sldId="259"/>
            <ac:picMk id="14" creationId="{B34497A8-D9E1-4F86-B665-C5810296F82D}"/>
          </ac:picMkLst>
        </pc:picChg>
        <pc:picChg chg="add del mod">
          <ac:chgData name="kang jiyoung" userId="f98553786232667f" providerId="LiveId" clId="{9D02B171-4016-4482-B421-D7E8C1D584E2}" dt="2020-11-12T15:42:37.557" v="1701" actId="478"/>
          <ac:picMkLst>
            <pc:docMk/>
            <pc:sldMk cId="3859766767" sldId="259"/>
            <ac:picMk id="16" creationId="{3E42E878-82B7-444E-AD72-CF945340D547}"/>
          </ac:picMkLst>
        </pc:picChg>
        <pc:picChg chg="add del mod">
          <ac:chgData name="kang jiyoung" userId="f98553786232667f" providerId="LiveId" clId="{9D02B171-4016-4482-B421-D7E8C1D584E2}" dt="2020-11-12T15:43:08.932" v="1707" actId="478"/>
          <ac:picMkLst>
            <pc:docMk/>
            <pc:sldMk cId="3859766767" sldId="259"/>
            <ac:picMk id="18" creationId="{BAC22F98-BE88-4EB9-87CE-F2E14A157F37}"/>
          </ac:picMkLst>
        </pc:picChg>
        <pc:picChg chg="add mod">
          <ac:chgData name="kang jiyoung" userId="f98553786232667f" providerId="LiveId" clId="{9D02B171-4016-4482-B421-D7E8C1D584E2}" dt="2020-11-13T02:34:02.670" v="13091" actId="1076"/>
          <ac:picMkLst>
            <pc:docMk/>
            <pc:sldMk cId="3859766767" sldId="259"/>
            <ac:picMk id="20" creationId="{809FC0BB-6EDB-4398-ABFF-61242E3553FC}"/>
          </ac:picMkLst>
        </pc:picChg>
        <pc:picChg chg="add mod">
          <ac:chgData name="kang jiyoung" userId="f98553786232667f" providerId="LiveId" clId="{9D02B171-4016-4482-B421-D7E8C1D584E2}" dt="2020-11-13T02:35:34.879" v="13095" actId="1076"/>
          <ac:picMkLst>
            <pc:docMk/>
            <pc:sldMk cId="3859766767" sldId="259"/>
            <ac:picMk id="22" creationId="{7210EB8D-C356-4069-A64D-B990A944E8DD}"/>
          </ac:picMkLst>
        </pc:picChg>
        <pc:picChg chg="add mod">
          <ac:chgData name="kang jiyoung" userId="f98553786232667f" providerId="LiveId" clId="{9D02B171-4016-4482-B421-D7E8C1D584E2}" dt="2020-11-13T02:34:02.670" v="13091" actId="1076"/>
          <ac:picMkLst>
            <pc:docMk/>
            <pc:sldMk cId="3859766767" sldId="259"/>
            <ac:picMk id="24" creationId="{D05F467C-774A-4DFA-A62E-65240265DF24}"/>
          </ac:picMkLst>
        </pc:picChg>
        <pc:picChg chg="add mod">
          <ac:chgData name="kang jiyoung" userId="f98553786232667f" providerId="LiveId" clId="{9D02B171-4016-4482-B421-D7E8C1D584E2}" dt="2020-11-13T02:34:02.670" v="13091" actId="1076"/>
          <ac:picMkLst>
            <pc:docMk/>
            <pc:sldMk cId="3859766767" sldId="259"/>
            <ac:picMk id="26" creationId="{DDF6BA87-4DC4-45A4-B221-AB3B13FD5E0A}"/>
          </ac:picMkLst>
        </pc:picChg>
        <pc:picChg chg="add del mod">
          <ac:chgData name="kang jiyoung" userId="f98553786232667f" providerId="LiveId" clId="{9D02B171-4016-4482-B421-D7E8C1D584E2}" dt="2020-11-12T15:52:21.450" v="1807" actId="478"/>
          <ac:picMkLst>
            <pc:docMk/>
            <pc:sldMk cId="3859766767" sldId="259"/>
            <ac:picMk id="35" creationId="{57E680E3-077D-405B-BAF9-91590400EE27}"/>
          </ac:picMkLst>
        </pc:picChg>
        <pc:picChg chg="add mod">
          <ac:chgData name="kang jiyoung" userId="f98553786232667f" providerId="LiveId" clId="{9D02B171-4016-4482-B421-D7E8C1D584E2}" dt="2020-11-13T02:35:39.833" v="13096" actId="1076"/>
          <ac:picMkLst>
            <pc:docMk/>
            <pc:sldMk cId="3859766767" sldId="259"/>
            <ac:picMk id="37" creationId="{048FCC8A-C73B-4CE2-B557-B389FF6E5A92}"/>
          </ac:picMkLst>
        </pc:picChg>
        <pc:picChg chg="add mod">
          <ac:chgData name="kang jiyoung" userId="f98553786232667f" providerId="LiveId" clId="{9D02B171-4016-4482-B421-D7E8C1D584E2}" dt="2020-11-12T15:56:06.902" v="1846" actId="571"/>
          <ac:picMkLst>
            <pc:docMk/>
            <pc:sldMk cId="3859766767" sldId="259"/>
            <ac:picMk id="38" creationId="{0162BA96-D42E-4335-9DA9-0B907144CD09}"/>
          </ac:picMkLst>
        </pc:picChg>
        <pc:picChg chg="add mod">
          <ac:chgData name="kang jiyoung" userId="f98553786232667f" providerId="LiveId" clId="{9D02B171-4016-4482-B421-D7E8C1D584E2}" dt="2020-11-12T15:56:06.902" v="1846" actId="571"/>
          <ac:picMkLst>
            <pc:docMk/>
            <pc:sldMk cId="3859766767" sldId="259"/>
            <ac:picMk id="39" creationId="{5D214C0A-1A0C-4A2F-A0AB-EC56D9A36694}"/>
          </ac:picMkLst>
        </pc:picChg>
        <pc:picChg chg="add mod">
          <ac:chgData name="kang jiyoung" userId="f98553786232667f" providerId="LiveId" clId="{9D02B171-4016-4482-B421-D7E8C1D584E2}" dt="2020-11-12T20:07:27.565" v="2913" actId="1076"/>
          <ac:picMkLst>
            <pc:docMk/>
            <pc:sldMk cId="3859766767" sldId="259"/>
            <ac:picMk id="41" creationId="{3F4723AF-0778-4171-ADEC-24EE821BAABE}"/>
          </ac:picMkLst>
        </pc:picChg>
      </pc:sldChg>
      <pc:sldChg chg="addSp modSp add mod">
        <pc:chgData name="kang jiyoung" userId="f98553786232667f" providerId="LiveId" clId="{9D02B171-4016-4482-B421-D7E8C1D584E2}" dt="2020-11-13T03:50:18.771" v="13981" actId="1076"/>
        <pc:sldMkLst>
          <pc:docMk/>
          <pc:sldMk cId="505117590" sldId="260"/>
        </pc:sldMkLst>
        <pc:spChg chg="mod">
          <ac:chgData name="kang jiyoung" userId="f98553786232667f" providerId="LiveId" clId="{9D02B171-4016-4482-B421-D7E8C1D584E2}" dt="2020-11-12T16:05:56.863" v="1861" actId="6549"/>
          <ac:spMkLst>
            <pc:docMk/>
            <pc:sldMk cId="505117590" sldId="260"/>
            <ac:spMk id="2" creationId="{BE01683A-1186-41AD-A865-641A17B7484D}"/>
          </ac:spMkLst>
        </pc:spChg>
        <pc:spChg chg="add mod">
          <ac:chgData name="kang jiyoung" userId="f98553786232667f" providerId="LiveId" clId="{9D02B171-4016-4482-B421-D7E8C1D584E2}" dt="2020-11-13T03:50:08.243" v="13978" actId="255"/>
          <ac:spMkLst>
            <pc:docMk/>
            <pc:sldMk cId="505117590" sldId="260"/>
            <ac:spMk id="7" creationId="{4BCE7DFE-9B81-4659-87E0-32A8B25293BF}"/>
          </ac:spMkLst>
        </pc:spChg>
        <pc:spChg chg="add mod">
          <ac:chgData name="kang jiyoung" userId="f98553786232667f" providerId="LiveId" clId="{9D02B171-4016-4482-B421-D7E8C1D584E2}" dt="2020-11-13T03:50:16.806" v="13980" actId="1076"/>
          <ac:spMkLst>
            <pc:docMk/>
            <pc:sldMk cId="505117590" sldId="260"/>
            <ac:spMk id="10" creationId="{AD0C5DCC-6C8C-43B7-8E5C-C2AC385D9D8E}"/>
          </ac:spMkLst>
        </pc:spChg>
        <pc:graphicFrameChg chg="add mod modGraphic">
          <ac:chgData name="kang jiyoung" userId="f98553786232667f" providerId="LiveId" clId="{9D02B171-4016-4482-B421-D7E8C1D584E2}" dt="2020-11-13T03:50:18.771" v="13981" actId="1076"/>
          <ac:graphicFrameMkLst>
            <pc:docMk/>
            <pc:sldMk cId="505117590" sldId="260"/>
            <ac:graphicFrameMk id="8" creationId="{1ED5DAD5-397E-49D4-948E-7BFC823D2B8E}"/>
          </ac:graphicFrameMkLst>
        </pc:graphicFrameChg>
        <pc:picChg chg="add mod">
          <ac:chgData name="kang jiyoung" userId="f98553786232667f" providerId="LiveId" clId="{9D02B171-4016-4482-B421-D7E8C1D584E2}" dt="2020-11-12T16:08:17.274" v="1876" actId="1076"/>
          <ac:picMkLst>
            <pc:docMk/>
            <pc:sldMk cId="505117590" sldId="260"/>
            <ac:picMk id="5" creationId="{A8A73878-D3C3-434E-985F-BBEA0BAFD996}"/>
          </ac:picMkLst>
        </pc:picChg>
      </pc:sldChg>
      <pc:sldChg chg="addSp delSp modSp add del mod">
        <pc:chgData name="kang jiyoung" userId="f98553786232667f" providerId="LiveId" clId="{9D02B171-4016-4482-B421-D7E8C1D584E2}" dt="2020-11-13T01:16:27.718" v="10986" actId="47"/>
        <pc:sldMkLst>
          <pc:docMk/>
          <pc:sldMk cId="872582551" sldId="261"/>
        </pc:sldMkLst>
        <pc:spChg chg="mod">
          <ac:chgData name="kang jiyoung" userId="f98553786232667f" providerId="LiveId" clId="{9D02B171-4016-4482-B421-D7E8C1D584E2}" dt="2020-11-12T14:39:30.741" v="495"/>
          <ac:spMkLst>
            <pc:docMk/>
            <pc:sldMk cId="872582551" sldId="261"/>
            <ac:spMk id="2" creationId="{BE01683A-1186-41AD-A865-641A17B7484D}"/>
          </ac:spMkLst>
        </pc:spChg>
        <pc:graphicFrameChg chg="add del">
          <ac:chgData name="kang jiyoung" userId="f98553786232667f" providerId="LiveId" clId="{9D02B171-4016-4482-B421-D7E8C1D584E2}" dt="2020-11-12T21:48:46.618" v="6613" actId="22"/>
          <ac:graphicFrameMkLst>
            <pc:docMk/>
            <pc:sldMk cId="872582551" sldId="261"/>
            <ac:graphicFrameMk id="6" creationId="{C0CA44FE-9A0C-41E0-996A-6A2BE10DD7A2}"/>
          </ac:graphicFrameMkLst>
        </pc:graphicFrameChg>
        <pc:picChg chg="add">
          <ac:chgData name="kang jiyoung" userId="f98553786232667f" providerId="LiveId" clId="{9D02B171-4016-4482-B421-D7E8C1D584E2}" dt="2020-11-12T16:08:29.075" v="1881" actId="22"/>
          <ac:picMkLst>
            <pc:docMk/>
            <pc:sldMk cId="872582551" sldId="261"/>
            <ac:picMk id="3" creationId="{EC98C6FC-3023-4A68-ADFC-69DFA02A7EA9}"/>
          </ac:picMkLst>
        </pc:picChg>
      </pc:sldChg>
      <pc:sldChg chg="add del">
        <pc:chgData name="kang jiyoung" userId="f98553786232667f" providerId="LiveId" clId="{9D02B171-4016-4482-B421-D7E8C1D584E2}" dt="2020-11-12T14:39:23.983" v="484"/>
        <pc:sldMkLst>
          <pc:docMk/>
          <pc:sldMk cId="1381833202" sldId="261"/>
        </pc:sldMkLst>
      </pc:sldChg>
      <pc:sldChg chg="addSp delSp modSp add mod">
        <pc:chgData name="kang jiyoung" userId="f98553786232667f" providerId="LiveId" clId="{9D02B171-4016-4482-B421-D7E8C1D584E2}" dt="2020-11-13T05:54:13.354" v="16582"/>
        <pc:sldMkLst>
          <pc:docMk/>
          <pc:sldMk cId="1133333875" sldId="262"/>
        </pc:sldMkLst>
        <pc:spChg chg="mod">
          <ac:chgData name="kang jiyoung" userId="f98553786232667f" providerId="LiveId" clId="{9D02B171-4016-4482-B421-D7E8C1D584E2}" dt="2020-11-12T23:29:36.601" v="7755"/>
          <ac:spMkLst>
            <pc:docMk/>
            <pc:sldMk cId="1133333875" sldId="262"/>
            <ac:spMk id="2" creationId="{BE01683A-1186-41AD-A865-641A17B7484D}"/>
          </ac:spMkLst>
        </pc:spChg>
        <pc:spChg chg="add del">
          <ac:chgData name="kang jiyoung" userId="f98553786232667f" providerId="LiveId" clId="{9D02B171-4016-4482-B421-D7E8C1D584E2}" dt="2020-11-12T23:29:59.471" v="7757" actId="478"/>
          <ac:spMkLst>
            <pc:docMk/>
            <pc:sldMk cId="1133333875" sldId="262"/>
            <ac:spMk id="5" creationId="{C6383A0C-EDD4-45F7-88FF-C43A20806193}"/>
          </ac:spMkLst>
        </pc:spChg>
        <pc:spChg chg="add mod">
          <ac:chgData name="kang jiyoung" userId="f98553786232667f" providerId="LiveId" clId="{9D02B171-4016-4482-B421-D7E8C1D584E2}" dt="2020-11-13T04:15:39.843" v="14350" actId="1076"/>
          <ac:spMkLst>
            <pc:docMk/>
            <pc:sldMk cId="1133333875" sldId="262"/>
            <ac:spMk id="9" creationId="{52469414-5BBB-47C6-B602-322A8DB422A4}"/>
          </ac:spMkLst>
        </pc:spChg>
        <pc:spChg chg="add del mod">
          <ac:chgData name="kang jiyoung" userId="f98553786232667f" providerId="LiveId" clId="{9D02B171-4016-4482-B421-D7E8C1D584E2}" dt="2020-11-13T00:53:19.152" v="9906" actId="478"/>
          <ac:spMkLst>
            <pc:docMk/>
            <pc:sldMk cId="1133333875" sldId="262"/>
            <ac:spMk id="11" creationId="{E8E3AEC0-F57A-4020-AFCB-18CC96D3933A}"/>
          </ac:spMkLst>
        </pc:spChg>
        <pc:spChg chg="add del mod">
          <ac:chgData name="kang jiyoung" userId="f98553786232667f" providerId="LiveId" clId="{9D02B171-4016-4482-B421-D7E8C1D584E2}" dt="2020-11-13T00:55:02.152" v="10074" actId="478"/>
          <ac:spMkLst>
            <pc:docMk/>
            <pc:sldMk cId="1133333875" sldId="262"/>
            <ac:spMk id="12" creationId="{96EE704F-61A5-4A3E-9736-C7A013B7D7B6}"/>
          </ac:spMkLst>
        </pc:spChg>
        <pc:spChg chg="add del mod">
          <ac:chgData name="kang jiyoung" userId="f98553786232667f" providerId="LiveId" clId="{9D02B171-4016-4482-B421-D7E8C1D584E2}" dt="2020-11-13T05:53:32.992" v="16570" actId="478"/>
          <ac:spMkLst>
            <pc:docMk/>
            <pc:sldMk cId="1133333875" sldId="262"/>
            <ac:spMk id="14" creationId="{4CADCB5E-AB56-46C4-A3AE-C0349763ECDD}"/>
          </ac:spMkLst>
        </pc:spChg>
        <pc:spChg chg="add mod">
          <ac:chgData name="kang jiyoung" userId="f98553786232667f" providerId="LiveId" clId="{9D02B171-4016-4482-B421-D7E8C1D584E2}" dt="2020-11-13T05:54:13.354" v="16582"/>
          <ac:spMkLst>
            <pc:docMk/>
            <pc:sldMk cId="1133333875" sldId="262"/>
            <ac:spMk id="16" creationId="{DDCD4183-BDE1-4EE8-9AF0-7B9E8D038115}"/>
          </ac:spMkLst>
        </pc:spChg>
        <pc:graphicFrameChg chg="add del mod modGraphic">
          <ac:chgData name="kang jiyoung" userId="f98553786232667f" providerId="LiveId" clId="{9D02B171-4016-4482-B421-D7E8C1D584E2}" dt="2020-11-13T05:53:39.404" v="16571" actId="947"/>
          <ac:graphicFrameMkLst>
            <pc:docMk/>
            <pc:sldMk cId="1133333875" sldId="262"/>
            <ac:graphicFrameMk id="7" creationId="{C2BAD870-551B-42B5-9F92-BAEBCBD38A4E}"/>
          </ac:graphicFrameMkLst>
        </pc:graphicFrameChg>
        <pc:picChg chg="add">
          <ac:chgData name="kang jiyoung" userId="f98553786232667f" providerId="LiveId" clId="{9D02B171-4016-4482-B421-D7E8C1D584E2}" dt="2020-11-12T16:08:30.509" v="1882" actId="22"/>
          <ac:picMkLst>
            <pc:docMk/>
            <pc:sldMk cId="1133333875" sldId="262"/>
            <ac:picMk id="3" creationId="{275F60F4-A05E-487D-B33B-8DA85428038D}"/>
          </ac:picMkLst>
        </pc:picChg>
      </pc:sldChg>
      <pc:sldChg chg="addSp delSp modSp add mod">
        <pc:chgData name="kang jiyoung" userId="f98553786232667f" providerId="LiveId" clId="{9D02B171-4016-4482-B421-D7E8C1D584E2}" dt="2020-11-13T04:55:11.142" v="15276" actId="20577"/>
        <pc:sldMkLst>
          <pc:docMk/>
          <pc:sldMk cId="1306518526" sldId="263"/>
        </pc:sldMkLst>
        <pc:spChg chg="mod">
          <ac:chgData name="kang jiyoung" userId="f98553786232667f" providerId="LiveId" clId="{9D02B171-4016-4482-B421-D7E8C1D584E2}" dt="2020-11-12T14:39:53.980" v="542"/>
          <ac:spMkLst>
            <pc:docMk/>
            <pc:sldMk cId="1306518526" sldId="263"/>
            <ac:spMk id="2" creationId="{BE01683A-1186-41AD-A865-641A17B7484D}"/>
          </ac:spMkLst>
        </pc:spChg>
        <pc:spChg chg="add mod">
          <ac:chgData name="kang jiyoung" userId="f98553786232667f" providerId="LiveId" clId="{9D02B171-4016-4482-B421-D7E8C1D584E2}" dt="2020-11-12T22:10:20.646" v="7577" actId="1076"/>
          <ac:spMkLst>
            <pc:docMk/>
            <pc:sldMk cId="1306518526" sldId="263"/>
            <ac:spMk id="8" creationId="{CA9921FB-3652-4493-BE26-EBCBB59800E5}"/>
          </ac:spMkLst>
        </pc:spChg>
        <pc:spChg chg="add mod">
          <ac:chgData name="kang jiyoung" userId="f98553786232667f" providerId="LiveId" clId="{9D02B171-4016-4482-B421-D7E8C1D584E2}" dt="2020-11-13T01:56:02.683" v="12613" actId="20577"/>
          <ac:spMkLst>
            <pc:docMk/>
            <pc:sldMk cId="1306518526" sldId="263"/>
            <ac:spMk id="10" creationId="{C97AEACA-0004-4FC4-B7B7-BBB5234F6272}"/>
          </ac:spMkLst>
        </pc:spChg>
        <pc:spChg chg="add del mod">
          <ac:chgData name="kang jiyoung" userId="f98553786232667f" providerId="LiveId" clId="{9D02B171-4016-4482-B421-D7E8C1D584E2}" dt="2020-11-12T22:02:49.296" v="7034" actId="478"/>
          <ac:spMkLst>
            <pc:docMk/>
            <pc:sldMk cId="1306518526" sldId="263"/>
            <ac:spMk id="14" creationId="{278C0315-87F2-47C8-854E-2F9C15AE5E56}"/>
          </ac:spMkLst>
        </pc:spChg>
        <pc:spChg chg="add mod">
          <ac:chgData name="kang jiyoung" userId="f98553786232667f" providerId="LiveId" clId="{9D02B171-4016-4482-B421-D7E8C1D584E2}" dt="2020-11-13T01:42:25.453" v="12188" actId="1076"/>
          <ac:spMkLst>
            <pc:docMk/>
            <pc:sldMk cId="1306518526" sldId="263"/>
            <ac:spMk id="15" creationId="{E9828387-CE5B-41C7-8315-7F793B5AF28C}"/>
          </ac:spMkLst>
        </pc:spChg>
        <pc:spChg chg="add del mod">
          <ac:chgData name="kang jiyoung" userId="f98553786232667f" providerId="LiveId" clId="{9D02B171-4016-4482-B421-D7E8C1D584E2}" dt="2020-11-12T22:08:27.712" v="7336" actId="478"/>
          <ac:spMkLst>
            <pc:docMk/>
            <pc:sldMk cId="1306518526" sldId="263"/>
            <ac:spMk id="17" creationId="{E1EC5360-B1AD-4A7E-8827-2BCE0093C1B4}"/>
          </ac:spMkLst>
        </pc:spChg>
        <pc:spChg chg="add mod">
          <ac:chgData name="kang jiyoung" userId="f98553786232667f" providerId="LiveId" clId="{9D02B171-4016-4482-B421-D7E8C1D584E2}" dt="2020-11-12T22:09:14.891" v="7450" actId="14100"/>
          <ac:spMkLst>
            <pc:docMk/>
            <pc:sldMk cId="1306518526" sldId="263"/>
            <ac:spMk id="19" creationId="{E78422B8-99B5-40DD-AC9B-81B07A74ED1D}"/>
          </ac:spMkLst>
        </pc:spChg>
        <pc:spChg chg="add del mod">
          <ac:chgData name="kang jiyoung" userId="f98553786232667f" providerId="LiveId" clId="{9D02B171-4016-4482-B421-D7E8C1D584E2}" dt="2020-11-12T22:09:56.256" v="7574" actId="478"/>
          <ac:spMkLst>
            <pc:docMk/>
            <pc:sldMk cId="1306518526" sldId="263"/>
            <ac:spMk id="21" creationId="{62CD8A34-75D2-464D-B518-65EC8AE15DBE}"/>
          </ac:spMkLst>
        </pc:spChg>
        <pc:spChg chg="add mod">
          <ac:chgData name="kang jiyoung" userId="f98553786232667f" providerId="LiveId" clId="{9D02B171-4016-4482-B421-D7E8C1D584E2}" dt="2020-11-13T01:55:53.684" v="12612" actId="1076"/>
          <ac:spMkLst>
            <pc:docMk/>
            <pc:sldMk cId="1306518526" sldId="263"/>
            <ac:spMk id="23" creationId="{D0E8B054-2A8E-45CA-B75F-BE3FFC39799C}"/>
          </ac:spMkLst>
        </pc:spChg>
        <pc:graphicFrameChg chg="add mod modGraphic">
          <ac:chgData name="kang jiyoung" userId="f98553786232667f" providerId="LiveId" clId="{9D02B171-4016-4482-B421-D7E8C1D584E2}" dt="2020-11-13T04:55:11.142" v="15276" actId="20577"/>
          <ac:graphicFrameMkLst>
            <pc:docMk/>
            <pc:sldMk cId="1306518526" sldId="263"/>
            <ac:graphicFrameMk id="6" creationId="{6229FD84-C7E3-4A9F-B923-B2050A551C6E}"/>
          </ac:graphicFrameMkLst>
        </pc:graphicFrameChg>
        <pc:graphicFrameChg chg="add del mod">
          <ac:chgData name="kang jiyoung" userId="f98553786232667f" providerId="LiveId" clId="{9D02B171-4016-4482-B421-D7E8C1D584E2}" dt="2020-11-12T22:02:36.605" v="7029" actId="478"/>
          <ac:graphicFrameMkLst>
            <pc:docMk/>
            <pc:sldMk cId="1306518526" sldId="263"/>
            <ac:graphicFrameMk id="12" creationId="{34AD5F69-F066-4F17-93D4-E85D091A6ECB}"/>
          </ac:graphicFrameMkLst>
        </pc:graphicFrameChg>
        <pc:picChg chg="add">
          <ac:chgData name="kang jiyoung" userId="f98553786232667f" providerId="LiveId" clId="{9D02B171-4016-4482-B421-D7E8C1D584E2}" dt="2020-11-12T16:08:32.368" v="1883" actId="22"/>
          <ac:picMkLst>
            <pc:docMk/>
            <pc:sldMk cId="1306518526" sldId="263"/>
            <ac:picMk id="3" creationId="{9C3F8840-103F-4015-8302-113B0DAB76E3}"/>
          </ac:picMkLst>
        </pc:picChg>
      </pc:sldChg>
      <pc:sldChg chg="addSp delSp modSp add mod">
        <pc:chgData name="kang jiyoung" userId="f98553786232667f" providerId="LiveId" clId="{9D02B171-4016-4482-B421-D7E8C1D584E2}" dt="2020-11-13T01:24:19.153" v="11304"/>
        <pc:sldMkLst>
          <pc:docMk/>
          <pc:sldMk cId="521402406" sldId="264"/>
        </pc:sldMkLst>
        <pc:spChg chg="mod">
          <ac:chgData name="kang jiyoung" userId="f98553786232667f" providerId="LiveId" clId="{9D02B171-4016-4482-B421-D7E8C1D584E2}" dt="2020-11-12T14:40:08.669" v="570" actId="14100"/>
          <ac:spMkLst>
            <pc:docMk/>
            <pc:sldMk cId="521402406" sldId="264"/>
            <ac:spMk id="2" creationId="{BE01683A-1186-41AD-A865-641A17B7484D}"/>
          </ac:spMkLst>
        </pc:spChg>
        <pc:spChg chg="add del">
          <ac:chgData name="kang jiyoung" userId="f98553786232667f" providerId="LiveId" clId="{9D02B171-4016-4482-B421-D7E8C1D584E2}" dt="2020-11-13T01:21:57.772" v="11039" actId="478"/>
          <ac:spMkLst>
            <pc:docMk/>
            <pc:sldMk cId="521402406" sldId="264"/>
            <ac:spMk id="7" creationId="{CD03C914-876D-4D1B-9436-2EF015F21279}"/>
          </ac:spMkLst>
        </pc:spChg>
        <pc:spChg chg="add mod">
          <ac:chgData name="kang jiyoung" userId="f98553786232667f" providerId="LiveId" clId="{9D02B171-4016-4482-B421-D7E8C1D584E2}" dt="2020-11-13T01:24:19.153" v="11304"/>
          <ac:spMkLst>
            <pc:docMk/>
            <pc:sldMk cId="521402406" sldId="264"/>
            <ac:spMk id="9" creationId="{35C84010-27EC-4A20-AE34-649C1783E3FD}"/>
          </ac:spMkLst>
        </pc:spChg>
        <pc:graphicFrameChg chg="add mod modGraphic">
          <ac:chgData name="kang jiyoung" userId="f98553786232667f" providerId="LiveId" clId="{9D02B171-4016-4482-B421-D7E8C1D584E2}" dt="2020-11-13T01:24:08.738" v="11249" actId="1076"/>
          <ac:graphicFrameMkLst>
            <pc:docMk/>
            <pc:sldMk cId="521402406" sldId="264"/>
            <ac:graphicFrameMk id="5" creationId="{184A943C-1817-46AC-BE58-92D898E5FF0B}"/>
          </ac:graphicFrameMkLst>
        </pc:graphicFrameChg>
        <pc:picChg chg="add">
          <ac:chgData name="kang jiyoung" userId="f98553786232667f" providerId="LiveId" clId="{9D02B171-4016-4482-B421-D7E8C1D584E2}" dt="2020-11-12T16:08:33.673" v="1884" actId="22"/>
          <ac:picMkLst>
            <pc:docMk/>
            <pc:sldMk cId="521402406" sldId="264"/>
            <ac:picMk id="3" creationId="{40880D45-7BB3-495D-A724-857E247E0164}"/>
          </ac:picMkLst>
        </pc:picChg>
      </pc:sldChg>
      <pc:sldChg chg="addSp delSp modSp add mod">
        <pc:chgData name="kang jiyoung" userId="f98553786232667f" providerId="LiveId" clId="{9D02B171-4016-4482-B421-D7E8C1D584E2}" dt="2020-11-13T02:55:42.359" v="13896" actId="20577"/>
        <pc:sldMkLst>
          <pc:docMk/>
          <pc:sldMk cId="867940949" sldId="265"/>
        </pc:sldMkLst>
        <pc:spChg chg="mod">
          <ac:chgData name="kang jiyoung" userId="f98553786232667f" providerId="LiveId" clId="{9D02B171-4016-4482-B421-D7E8C1D584E2}" dt="2020-11-12T16:19:07.553" v="2602"/>
          <ac:spMkLst>
            <pc:docMk/>
            <pc:sldMk cId="867940949" sldId="265"/>
            <ac:spMk id="2" creationId="{BE01683A-1186-41AD-A865-641A17B7484D}"/>
          </ac:spMkLst>
        </pc:spChg>
        <pc:spChg chg="mod">
          <ac:chgData name="kang jiyoung" userId="f98553786232667f" providerId="LiveId" clId="{9D02B171-4016-4482-B421-D7E8C1D584E2}" dt="2020-11-12T16:19:12.978" v="2609"/>
          <ac:spMkLst>
            <pc:docMk/>
            <pc:sldMk cId="867940949" sldId="265"/>
            <ac:spMk id="7" creationId="{4BCE7DFE-9B81-4659-87E0-32A8B25293BF}"/>
          </ac:spMkLst>
        </pc:spChg>
        <pc:spChg chg="add mod">
          <ac:chgData name="kang jiyoung" userId="f98553786232667f" providerId="LiveId" clId="{9D02B171-4016-4482-B421-D7E8C1D584E2}" dt="2020-11-12T20:08:36.753" v="2959" actId="6549"/>
          <ac:spMkLst>
            <pc:docMk/>
            <pc:sldMk cId="867940949" sldId="265"/>
            <ac:spMk id="8" creationId="{93BD1E97-055D-48A0-8CCC-C3222EC76350}"/>
          </ac:spMkLst>
        </pc:spChg>
        <pc:spChg chg="add del mod">
          <ac:chgData name="kang jiyoung" userId="f98553786232667f" providerId="LiveId" clId="{9D02B171-4016-4482-B421-D7E8C1D584E2}" dt="2020-11-12T20:14:20.664" v="3100" actId="478"/>
          <ac:spMkLst>
            <pc:docMk/>
            <pc:sldMk cId="867940949" sldId="265"/>
            <ac:spMk id="10" creationId="{976D21A3-24A6-491E-81BF-0AC9DB277218}"/>
          </ac:spMkLst>
        </pc:spChg>
        <pc:spChg chg="del">
          <ac:chgData name="kang jiyoung" userId="f98553786232667f" providerId="LiveId" clId="{9D02B171-4016-4482-B421-D7E8C1D584E2}" dt="2020-11-12T16:19:17.881" v="2611" actId="478"/>
          <ac:spMkLst>
            <pc:docMk/>
            <pc:sldMk cId="867940949" sldId="265"/>
            <ac:spMk id="10" creationId="{AD0C5DCC-6C8C-43B7-8E5C-C2AC385D9D8E}"/>
          </ac:spMkLst>
        </pc:spChg>
        <pc:spChg chg="add mod">
          <ac:chgData name="kang jiyoung" userId="f98553786232667f" providerId="LiveId" clId="{9D02B171-4016-4482-B421-D7E8C1D584E2}" dt="2020-11-12T20:24:46.232" v="3233" actId="12"/>
          <ac:spMkLst>
            <pc:docMk/>
            <pc:sldMk cId="867940949" sldId="265"/>
            <ac:spMk id="11" creationId="{B727F535-A638-49B0-89D0-83286E65FD51}"/>
          </ac:spMkLst>
        </pc:spChg>
        <pc:spChg chg="add mod">
          <ac:chgData name="kang jiyoung" userId="f98553786232667f" providerId="LiveId" clId="{9D02B171-4016-4482-B421-D7E8C1D584E2}" dt="2020-11-13T01:18:17.108" v="10990" actId="1076"/>
          <ac:spMkLst>
            <pc:docMk/>
            <pc:sldMk cId="867940949" sldId="265"/>
            <ac:spMk id="12" creationId="{9D170A1D-831F-425C-92DE-BFDB3E13DF5F}"/>
          </ac:spMkLst>
        </pc:spChg>
        <pc:spChg chg="add mod">
          <ac:chgData name="kang jiyoung" userId="f98553786232667f" providerId="LiveId" clId="{9D02B171-4016-4482-B421-D7E8C1D584E2}" dt="2020-11-13T02:55:38.672" v="13893" actId="20577"/>
          <ac:spMkLst>
            <pc:docMk/>
            <pc:sldMk cId="867940949" sldId="265"/>
            <ac:spMk id="14" creationId="{2CBF51B8-118D-423E-B61A-EC88166C6DEA}"/>
          </ac:spMkLst>
        </pc:spChg>
        <pc:spChg chg="add mod">
          <ac:chgData name="kang jiyoung" userId="f98553786232667f" providerId="LiveId" clId="{9D02B171-4016-4482-B421-D7E8C1D584E2}" dt="2020-11-13T02:55:42.359" v="13896" actId="20577"/>
          <ac:spMkLst>
            <pc:docMk/>
            <pc:sldMk cId="867940949" sldId="265"/>
            <ac:spMk id="15" creationId="{951207DC-84DD-4081-8983-9B806712093E}"/>
          </ac:spMkLst>
        </pc:spChg>
        <pc:graphicFrameChg chg="add mod modGraphic">
          <ac:chgData name="kang jiyoung" userId="f98553786232667f" providerId="LiveId" clId="{9D02B171-4016-4482-B421-D7E8C1D584E2}" dt="2020-11-13T02:55:20.984" v="13890" actId="1076"/>
          <ac:graphicFrameMkLst>
            <pc:docMk/>
            <pc:sldMk cId="867940949" sldId="265"/>
            <ac:graphicFrameMk id="3" creationId="{87D7917E-7E56-4D1D-AD77-55450DC605E0}"/>
          </ac:graphicFrameMkLst>
        </pc:graphicFrameChg>
        <pc:graphicFrameChg chg="add mod modGraphic">
          <ac:chgData name="kang jiyoung" userId="f98553786232667f" providerId="LiveId" clId="{9D02B171-4016-4482-B421-D7E8C1D584E2}" dt="2020-11-13T02:17:35.647" v="12692" actId="255"/>
          <ac:graphicFrameMkLst>
            <pc:docMk/>
            <pc:sldMk cId="867940949" sldId="265"/>
            <ac:graphicFrameMk id="6" creationId="{CBEB1479-F430-4840-A1C4-01EC08689653}"/>
          </ac:graphicFrameMkLst>
        </pc:graphicFrameChg>
        <pc:graphicFrameChg chg="del">
          <ac:chgData name="kang jiyoung" userId="f98553786232667f" providerId="LiveId" clId="{9D02B171-4016-4482-B421-D7E8C1D584E2}" dt="2020-11-12T16:19:14.892" v="2610" actId="478"/>
          <ac:graphicFrameMkLst>
            <pc:docMk/>
            <pc:sldMk cId="867940949" sldId="265"/>
            <ac:graphicFrameMk id="8" creationId="{1ED5DAD5-397E-49D4-948E-7BFC823D2B8E}"/>
          </ac:graphicFrameMkLst>
        </pc:graphicFrameChg>
      </pc:sldChg>
      <pc:sldChg chg="addSp delSp modSp add mod">
        <pc:chgData name="kang jiyoung" userId="f98553786232667f" providerId="LiveId" clId="{9D02B171-4016-4482-B421-D7E8C1D584E2}" dt="2020-11-13T03:48:23.136" v="13916" actId="14734"/>
        <pc:sldMkLst>
          <pc:docMk/>
          <pc:sldMk cId="2445812374" sldId="266"/>
        </pc:sldMkLst>
        <pc:spChg chg="mod">
          <ac:chgData name="kang jiyoung" userId="f98553786232667f" providerId="LiveId" clId="{9D02B171-4016-4482-B421-D7E8C1D584E2}" dt="2020-11-13T02:48:06.382" v="13576" actId="1076"/>
          <ac:spMkLst>
            <pc:docMk/>
            <pc:sldMk cId="2445812374" sldId="266"/>
            <ac:spMk id="7" creationId="{4BCE7DFE-9B81-4659-87E0-32A8B25293BF}"/>
          </ac:spMkLst>
        </pc:spChg>
        <pc:spChg chg="mod">
          <ac:chgData name="kang jiyoung" userId="f98553786232667f" providerId="LiveId" clId="{9D02B171-4016-4482-B421-D7E8C1D584E2}" dt="2020-11-13T02:48:09.558" v="13577" actId="1076"/>
          <ac:spMkLst>
            <pc:docMk/>
            <pc:sldMk cId="2445812374" sldId="266"/>
            <ac:spMk id="8" creationId="{93BD1E97-055D-48A0-8CCC-C3222EC76350}"/>
          </ac:spMkLst>
        </pc:spChg>
        <pc:spChg chg="add mod">
          <ac:chgData name="kang jiyoung" userId="f98553786232667f" providerId="LiveId" clId="{9D02B171-4016-4482-B421-D7E8C1D584E2}" dt="2020-11-13T02:56:58.630" v="13914" actId="1076"/>
          <ac:spMkLst>
            <pc:docMk/>
            <pc:sldMk cId="2445812374" sldId="266"/>
            <ac:spMk id="9" creationId="{3F3C86A2-B056-49F7-BE77-ABF71E1C082B}"/>
          </ac:spMkLst>
        </pc:spChg>
        <pc:spChg chg="add mod">
          <ac:chgData name="kang jiyoung" userId="f98553786232667f" providerId="LiveId" clId="{9D02B171-4016-4482-B421-D7E8C1D584E2}" dt="2020-11-13T02:56:58.630" v="13914" actId="1076"/>
          <ac:spMkLst>
            <pc:docMk/>
            <pc:sldMk cId="2445812374" sldId="266"/>
            <ac:spMk id="10" creationId="{C900A03F-1945-45B4-9F91-CB307E743526}"/>
          </ac:spMkLst>
        </pc:spChg>
        <pc:spChg chg="mod">
          <ac:chgData name="kang jiyoung" userId="f98553786232667f" providerId="LiveId" clId="{9D02B171-4016-4482-B421-D7E8C1D584E2}" dt="2020-11-13T02:48:13.553" v="13578" actId="1076"/>
          <ac:spMkLst>
            <pc:docMk/>
            <pc:sldMk cId="2445812374" sldId="266"/>
            <ac:spMk id="11" creationId="{B727F535-A638-49B0-89D0-83286E65FD51}"/>
          </ac:spMkLst>
        </pc:spChg>
        <pc:spChg chg="mod">
          <ac:chgData name="kang jiyoung" userId="f98553786232667f" providerId="LiveId" clId="{9D02B171-4016-4482-B421-D7E8C1D584E2}" dt="2020-11-13T02:56:58.630" v="13914" actId="1076"/>
          <ac:spMkLst>
            <pc:docMk/>
            <pc:sldMk cId="2445812374" sldId="266"/>
            <ac:spMk id="12" creationId="{9D170A1D-831F-425C-92DE-BFDB3E13DF5F}"/>
          </ac:spMkLst>
        </pc:spChg>
        <pc:graphicFrameChg chg="mod modGraphic">
          <ac:chgData name="kang jiyoung" userId="f98553786232667f" providerId="LiveId" clId="{9D02B171-4016-4482-B421-D7E8C1D584E2}" dt="2020-11-13T02:57:04.535" v="13915" actId="1076"/>
          <ac:graphicFrameMkLst>
            <pc:docMk/>
            <pc:sldMk cId="2445812374" sldId="266"/>
            <ac:graphicFrameMk id="3" creationId="{87D7917E-7E56-4D1D-AD77-55450DC605E0}"/>
          </ac:graphicFrameMkLst>
        </pc:graphicFrameChg>
        <pc:graphicFrameChg chg="mod modGraphic">
          <ac:chgData name="kang jiyoung" userId="f98553786232667f" providerId="LiveId" clId="{9D02B171-4016-4482-B421-D7E8C1D584E2}" dt="2020-11-13T03:48:23.136" v="13916" actId="14734"/>
          <ac:graphicFrameMkLst>
            <pc:docMk/>
            <pc:sldMk cId="2445812374" sldId="266"/>
            <ac:graphicFrameMk id="6" creationId="{CBEB1479-F430-4840-A1C4-01EC08689653}"/>
          </ac:graphicFrameMkLst>
        </pc:graphicFrameChg>
        <pc:picChg chg="del mod">
          <ac:chgData name="kang jiyoung" userId="f98553786232667f" providerId="LiveId" clId="{9D02B171-4016-4482-B421-D7E8C1D584E2}" dt="2020-11-13T01:18:40.620" v="10993" actId="478"/>
          <ac:picMkLst>
            <pc:docMk/>
            <pc:sldMk cId="2445812374" sldId="266"/>
            <ac:picMk id="5" creationId="{A8A73878-D3C3-434E-985F-BBEA0BAFD996}"/>
          </ac:picMkLst>
        </pc:picChg>
        <pc:picChg chg="add del mod">
          <ac:chgData name="kang jiyoung" userId="f98553786232667f" providerId="LiveId" clId="{9D02B171-4016-4482-B421-D7E8C1D584E2}" dt="2020-11-13T02:56:43.065" v="13912" actId="478"/>
          <ac:picMkLst>
            <pc:docMk/>
            <pc:sldMk cId="2445812374" sldId="266"/>
            <ac:picMk id="16" creationId="{8CBDF418-16DC-4783-9F72-D8C815ACBD49}"/>
          </ac:picMkLst>
        </pc:picChg>
        <pc:picChg chg="add">
          <ac:chgData name="kang jiyoung" userId="f98553786232667f" providerId="LiveId" clId="{9D02B171-4016-4482-B421-D7E8C1D584E2}" dt="2020-11-13T02:56:48.596" v="13913" actId="22"/>
          <ac:picMkLst>
            <pc:docMk/>
            <pc:sldMk cId="2445812374" sldId="266"/>
            <ac:picMk id="18" creationId="{24B73955-DB36-4F39-A31B-D722737DD769}"/>
          </ac:picMkLst>
        </pc:picChg>
      </pc:sldChg>
      <pc:sldChg chg="addSp delSp modSp add mod">
        <pc:chgData name="kang jiyoung" userId="f98553786232667f" providerId="LiveId" clId="{9D02B171-4016-4482-B421-D7E8C1D584E2}" dt="2020-11-13T05:54:35.102" v="16594" actId="20577"/>
        <pc:sldMkLst>
          <pc:docMk/>
          <pc:sldMk cId="3977540429" sldId="267"/>
        </pc:sldMkLst>
        <pc:spChg chg="del">
          <ac:chgData name="kang jiyoung" userId="f98553786232667f" providerId="LiveId" clId="{9D02B171-4016-4482-B421-D7E8C1D584E2}" dt="2020-11-13T00:55:06.400" v="10075" actId="478"/>
          <ac:spMkLst>
            <pc:docMk/>
            <pc:sldMk cId="3977540429" sldId="267"/>
            <ac:spMk id="9" creationId="{52469414-5BBB-47C6-B602-322A8DB422A4}"/>
          </ac:spMkLst>
        </pc:spChg>
        <pc:spChg chg="mod">
          <ac:chgData name="kang jiyoung" userId="f98553786232667f" providerId="LiveId" clId="{9D02B171-4016-4482-B421-D7E8C1D584E2}" dt="2020-11-13T05:01:22.468" v="15468" actId="1076"/>
          <ac:spMkLst>
            <pc:docMk/>
            <pc:sldMk cId="3977540429" sldId="267"/>
            <ac:spMk id="12" creationId="{96EE704F-61A5-4A3E-9736-C7A013B7D7B6}"/>
          </ac:spMkLst>
        </pc:spChg>
        <pc:spChg chg="add mod">
          <ac:chgData name="kang jiyoung" userId="f98553786232667f" providerId="LiveId" clId="{9D02B171-4016-4482-B421-D7E8C1D584E2}" dt="2020-11-13T05:01:22.468" v="15468" actId="1076"/>
          <ac:spMkLst>
            <pc:docMk/>
            <pc:sldMk cId="3977540429" sldId="267"/>
            <ac:spMk id="18" creationId="{0464EF9E-03AD-4299-A80B-C2B75380AFB9}"/>
          </ac:spMkLst>
        </pc:spChg>
        <pc:spChg chg="add mod">
          <ac:chgData name="kang jiyoung" userId="f98553786232667f" providerId="LiveId" clId="{9D02B171-4016-4482-B421-D7E8C1D584E2}" dt="2020-11-13T05:54:35.102" v="16594" actId="20577"/>
          <ac:spMkLst>
            <pc:docMk/>
            <pc:sldMk cId="3977540429" sldId="267"/>
            <ac:spMk id="20" creationId="{6253D913-529F-4F5C-9DE2-08CEBCF4DBB0}"/>
          </ac:spMkLst>
        </pc:spChg>
        <pc:spChg chg="add del mod">
          <ac:chgData name="kang jiyoung" userId="f98553786232667f" providerId="LiveId" clId="{9D02B171-4016-4482-B421-D7E8C1D584E2}" dt="2020-11-13T04:37:19.320" v="14807" actId="478"/>
          <ac:spMkLst>
            <pc:docMk/>
            <pc:sldMk cId="3977540429" sldId="267"/>
            <ac:spMk id="24" creationId="{691EEB36-399F-4738-8752-85AB82747193}"/>
          </ac:spMkLst>
        </pc:spChg>
        <pc:spChg chg="add del mod">
          <ac:chgData name="kang jiyoung" userId="f98553786232667f" providerId="LiveId" clId="{9D02B171-4016-4482-B421-D7E8C1D584E2}" dt="2020-11-13T04:37:22.192" v="14810" actId="478"/>
          <ac:spMkLst>
            <pc:docMk/>
            <pc:sldMk cId="3977540429" sldId="267"/>
            <ac:spMk id="28" creationId="{64CE84DD-9FAF-43AE-96F4-8B9ADC2AAB34}"/>
          </ac:spMkLst>
        </pc:spChg>
        <pc:spChg chg="add del mod">
          <ac:chgData name="kang jiyoung" userId="f98553786232667f" providerId="LiveId" clId="{9D02B171-4016-4482-B421-D7E8C1D584E2}" dt="2020-11-13T04:37:20.489" v="14808" actId="478"/>
          <ac:spMkLst>
            <pc:docMk/>
            <pc:sldMk cId="3977540429" sldId="267"/>
            <ac:spMk id="30" creationId="{4D795D86-1A50-47AD-9DAC-BB85A97F60CB}"/>
          </ac:spMkLst>
        </pc:spChg>
        <pc:graphicFrameChg chg="del">
          <ac:chgData name="kang jiyoung" userId="f98553786232667f" providerId="LiveId" clId="{9D02B171-4016-4482-B421-D7E8C1D584E2}" dt="2020-11-13T00:55:09.363" v="10076" actId="478"/>
          <ac:graphicFrameMkLst>
            <pc:docMk/>
            <pc:sldMk cId="3977540429" sldId="267"/>
            <ac:graphicFrameMk id="7" creationId="{C2BAD870-551B-42B5-9F92-BAEBCBD38A4E}"/>
          </ac:graphicFrameMkLst>
        </pc:graphicFrameChg>
        <pc:picChg chg="add del mod">
          <ac:chgData name="kang jiyoung" userId="f98553786232667f" providerId="LiveId" clId="{9D02B171-4016-4482-B421-D7E8C1D584E2}" dt="2020-11-13T00:59:00.605" v="10180" actId="478"/>
          <ac:picMkLst>
            <pc:docMk/>
            <pc:sldMk cId="3977540429" sldId="267"/>
            <ac:picMk id="6" creationId="{944D9565-CA35-4F55-910F-538D16BCF8A0}"/>
          </ac:picMkLst>
        </pc:picChg>
        <pc:picChg chg="add mod">
          <ac:chgData name="kang jiyoung" userId="f98553786232667f" providerId="LiveId" clId="{9D02B171-4016-4482-B421-D7E8C1D584E2}" dt="2020-11-13T05:01:14.338" v="15467" actId="1076"/>
          <ac:picMkLst>
            <pc:docMk/>
            <pc:sldMk cId="3977540429" sldId="267"/>
            <ac:picMk id="10" creationId="{08A4D854-A8F7-4CA4-92CF-FC2CCC6E58A4}"/>
          </ac:picMkLst>
        </pc:picChg>
        <pc:picChg chg="add mod">
          <ac:chgData name="kang jiyoung" userId="f98553786232667f" providerId="LiveId" clId="{9D02B171-4016-4482-B421-D7E8C1D584E2}" dt="2020-11-13T05:01:14.338" v="15467" actId="1076"/>
          <ac:picMkLst>
            <pc:docMk/>
            <pc:sldMk cId="3977540429" sldId="267"/>
            <ac:picMk id="13" creationId="{A51B5076-35DC-4663-9D30-3B6F292521B2}"/>
          </ac:picMkLst>
        </pc:picChg>
        <pc:picChg chg="add mod">
          <ac:chgData name="kang jiyoung" userId="f98553786232667f" providerId="LiveId" clId="{9D02B171-4016-4482-B421-D7E8C1D584E2}" dt="2020-11-13T05:01:22.468" v="15468" actId="1076"/>
          <ac:picMkLst>
            <pc:docMk/>
            <pc:sldMk cId="3977540429" sldId="267"/>
            <ac:picMk id="15" creationId="{CA8D2E89-EC58-4BFA-9E45-44C076EB8553}"/>
          </ac:picMkLst>
        </pc:picChg>
        <pc:picChg chg="add mod">
          <ac:chgData name="kang jiyoung" userId="f98553786232667f" providerId="LiveId" clId="{9D02B171-4016-4482-B421-D7E8C1D584E2}" dt="2020-11-13T05:01:22.468" v="15468" actId="1076"/>
          <ac:picMkLst>
            <pc:docMk/>
            <pc:sldMk cId="3977540429" sldId="267"/>
            <ac:picMk id="17" creationId="{64685A85-BC9E-4240-B202-5B2D410C7735}"/>
          </ac:picMkLst>
        </pc:picChg>
        <pc:picChg chg="add del mod ord">
          <ac:chgData name="kang jiyoung" userId="f98553786232667f" providerId="LiveId" clId="{9D02B171-4016-4482-B421-D7E8C1D584E2}" dt="2020-11-13T04:37:13.847" v="14804" actId="478"/>
          <ac:picMkLst>
            <pc:docMk/>
            <pc:sldMk cId="3977540429" sldId="267"/>
            <ac:picMk id="26" creationId="{52E50450-6E48-4722-9FFD-593B66DD6A49}"/>
          </ac:picMkLst>
        </pc:picChg>
        <pc:cxnChg chg="add mod">
          <ac:chgData name="kang jiyoung" userId="f98553786232667f" providerId="LiveId" clId="{9D02B171-4016-4482-B421-D7E8C1D584E2}" dt="2020-11-13T05:01:22.468" v="15468" actId="1076"/>
          <ac:cxnSpMkLst>
            <pc:docMk/>
            <pc:sldMk cId="3977540429" sldId="267"/>
            <ac:cxnSpMk id="22" creationId="{2D60A6D7-B510-45CE-AB1C-34BE7ABBF70A}"/>
          </ac:cxnSpMkLst>
        </pc:cxnChg>
        <pc:cxnChg chg="add del mod">
          <ac:chgData name="kang jiyoung" userId="f98553786232667f" providerId="LiveId" clId="{9D02B171-4016-4482-B421-D7E8C1D584E2}" dt="2020-11-13T04:37:21.195" v="14809" actId="478"/>
          <ac:cxnSpMkLst>
            <pc:docMk/>
            <pc:sldMk cId="3977540429" sldId="267"/>
            <ac:cxnSpMk id="31" creationId="{3DCACD1A-BCFB-4F42-AB81-DDADB1A8046B}"/>
          </ac:cxnSpMkLst>
        </pc:cxnChg>
      </pc:sldChg>
      <pc:sldChg chg="addSp delSp modSp add mod">
        <pc:chgData name="kang jiyoung" userId="f98553786232667f" providerId="LiveId" clId="{9D02B171-4016-4482-B421-D7E8C1D584E2}" dt="2020-11-13T06:04:37.903" v="17131"/>
        <pc:sldMkLst>
          <pc:docMk/>
          <pc:sldMk cId="3470391421" sldId="268"/>
        </pc:sldMkLst>
        <pc:spChg chg="mod">
          <ac:chgData name="kang jiyoung" userId="f98553786232667f" providerId="LiveId" clId="{9D02B171-4016-4482-B421-D7E8C1D584E2}" dt="2020-11-13T01:25:00.441" v="11326" actId="14100"/>
          <ac:spMkLst>
            <pc:docMk/>
            <pc:sldMk cId="3470391421" sldId="268"/>
            <ac:spMk id="2" creationId="{BE01683A-1186-41AD-A865-641A17B7484D}"/>
          </ac:spMkLst>
        </pc:spChg>
        <pc:spChg chg="add mod">
          <ac:chgData name="kang jiyoung" userId="f98553786232667f" providerId="LiveId" clId="{9D02B171-4016-4482-B421-D7E8C1D584E2}" dt="2020-11-13T01:25:46.376" v="11360" actId="20577"/>
          <ac:spMkLst>
            <pc:docMk/>
            <pc:sldMk cId="3470391421" sldId="268"/>
            <ac:spMk id="6" creationId="{2C23083E-7AE0-4EC7-A997-5C16A51FD734}"/>
          </ac:spMkLst>
        </pc:spChg>
        <pc:spChg chg="del">
          <ac:chgData name="kang jiyoung" userId="f98553786232667f" providerId="LiveId" clId="{9D02B171-4016-4482-B421-D7E8C1D584E2}" dt="2020-11-13T01:25:15.115" v="11332" actId="478"/>
          <ac:spMkLst>
            <pc:docMk/>
            <pc:sldMk cId="3470391421" sldId="268"/>
            <ac:spMk id="12" creationId="{96EE704F-61A5-4A3E-9736-C7A013B7D7B6}"/>
          </ac:spMkLst>
        </pc:spChg>
        <pc:spChg chg="del">
          <ac:chgData name="kang jiyoung" userId="f98553786232667f" providerId="LiveId" clId="{9D02B171-4016-4482-B421-D7E8C1D584E2}" dt="2020-11-13T01:25:06.349" v="11328" actId="478"/>
          <ac:spMkLst>
            <pc:docMk/>
            <pc:sldMk cId="3470391421" sldId="268"/>
            <ac:spMk id="18" creationId="{0464EF9E-03AD-4299-A80B-C2B75380AFB9}"/>
          </ac:spMkLst>
        </pc:spChg>
        <pc:spChg chg="del">
          <ac:chgData name="kang jiyoung" userId="f98553786232667f" providerId="LiveId" clId="{9D02B171-4016-4482-B421-D7E8C1D584E2}" dt="2020-11-13T01:25:02.847" v="11327" actId="478"/>
          <ac:spMkLst>
            <pc:docMk/>
            <pc:sldMk cId="3470391421" sldId="268"/>
            <ac:spMk id="20" creationId="{6253D913-529F-4F5C-9DE2-08CEBCF4DBB0}"/>
          </ac:spMkLst>
        </pc:spChg>
        <pc:spChg chg="del">
          <ac:chgData name="kang jiyoung" userId="f98553786232667f" providerId="LiveId" clId="{9D02B171-4016-4482-B421-D7E8C1D584E2}" dt="2020-11-13T01:25:11.774" v="11330" actId="478"/>
          <ac:spMkLst>
            <pc:docMk/>
            <pc:sldMk cId="3470391421" sldId="268"/>
            <ac:spMk id="24" creationId="{691EEB36-399F-4738-8752-85AB82747193}"/>
          </ac:spMkLst>
        </pc:spChg>
        <pc:spChg chg="del">
          <ac:chgData name="kang jiyoung" userId="f98553786232667f" providerId="LiveId" clId="{9D02B171-4016-4482-B421-D7E8C1D584E2}" dt="2020-11-13T01:25:06.349" v="11328" actId="478"/>
          <ac:spMkLst>
            <pc:docMk/>
            <pc:sldMk cId="3470391421" sldId="268"/>
            <ac:spMk id="28" creationId="{64CE84DD-9FAF-43AE-96F4-8B9ADC2AAB34}"/>
          </ac:spMkLst>
        </pc:spChg>
        <pc:spChg chg="del">
          <ac:chgData name="kang jiyoung" userId="f98553786232667f" providerId="LiveId" clId="{9D02B171-4016-4482-B421-D7E8C1D584E2}" dt="2020-11-13T01:25:06.349" v="11328" actId="478"/>
          <ac:spMkLst>
            <pc:docMk/>
            <pc:sldMk cId="3470391421" sldId="268"/>
            <ac:spMk id="30" creationId="{4D795D86-1A50-47AD-9DAC-BB85A97F60CB}"/>
          </ac:spMkLst>
        </pc:spChg>
        <pc:graphicFrameChg chg="add mod modGraphic">
          <ac:chgData name="kang jiyoung" userId="f98553786232667f" providerId="LiveId" clId="{9D02B171-4016-4482-B421-D7E8C1D584E2}" dt="2020-11-13T06:04:37.903" v="17131"/>
          <ac:graphicFrameMkLst>
            <pc:docMk/>
            <pc:sldMk cId="3470391421" sldId="268"/>
            <ac:graphicFrameMk id="5" creationId="{94EF2B30-2B70-43EC-ABD4-ED89A00AAC3D}"/>
          </ac:graphicFrameMkLst>
        </pc:graphicFrameChg>
        <pc:picChg chg="del">
          <ac:chgData name="kang jiyoung" userId="f98553786232667f" providerId="LiveId" clId="{9D02B171-4016-4482-B421-D7E8C1D584E2}" dt="2020-11-13T01:25:06.349" v="11328" actId="478"/>
          <ac:picMkLst>
            <pc:docMk/>
            <pc:sldMk cId="3470391421" sldId="268"/>
            <ac:picMk id="10" creationId="{08A4D854-A8F7-4CA4-92CF-FC2CCC6E58A4}"/>
          </ac:picMkLst>
        </pc:picChg>
        <pc:picChg chg="del">
          <ac:chgData name="kang jiyoung" userId="f98553786232667f" providerId="LiveId" clId="{9D02B171-4016-4482-B421-D7E8C1D584E2}" dt="2020-11-13T01:25:06.349" v="11328" actId="478"/>
          <ac:picMkLst>
            <pc:docMk/>
            <pc:sldMk cId="3470391421" sldId="268"/>
            <ac:picMk id="13" creationId="{A51B5076-35DC-4663-9D30-3B6F292521B2}"/>
          </ac:picMkLst>
        </pc:picChg>
        <pc:picChg chg="del">
          <ac:chgData name="kang jiyoung" userId="f98553786232667f" providerId="LiveId" clId="{9D02B171-4016-4482-B421-D7E8C1D584E2}" dt="2020-11-13T01:25:09.136" v="11329" actId="478"/>
          <ac:picMkLst>
            <pc:docMk/>
            <pc:sldMk cId="3470391421" sldId="268"/>
            <ac:picMk id="15" creationId="{CA8D2E89-EC58-4BFA-9E45-44C076EB8553}"/>
          </ac:picMkLst>
        </pc:picChg>
        <pc:picChg chg="del">
          <ac:chgData name="kang jiyoung" userId="f98553786232667f" providerId="LiveId" clId="{9D02B171-4016-4482-B421-D7E8C1D584E2}" dt="2020-11-13T01:25:09.136" v="11329" actId="478"/>
          <ac:picMkLst>
            <pc:docMk/>
            <pc:sldMk cId="3470391421" sldId="268"/>
            <ac:picMk id="17" creationId="{64685A85-BC9E-4240-B202-5B2D410C7735}"/>
          </ac:picMkLst>
        </pc:picChg>
        <pc:picChg chg="del">
          <ac:chgData name="kang jiyoung" userId="f98553786232667f" providerId="LiveId" clId="{9D02B171-4016-4482-B421-D7E8C1D584E2}" dt="2020-11-13T01:25:09.136" v="11329" actId="478"/>
          <ac:picMkLst>
            <pc:docMk/>
            <pc:sldMk cId="3470391421" sldId="268"/>
            <ac:picMk id="26" creationId="{52E50450-6E48-4722-9FFD-593B66DD6A49}"/>
          </ac:picMkLst>
        </pc:picChg>
        <pc:cxnChg chg="del mod">
          <ac:chgData name="kang jiyoung" userId="f98553786232667f" providerId="LiveId" clId="{9D02B171-4016-4482-B421-D7E8C1D584E2}" dt="2020-11-13T01:25:13.288" v="11331" actId="478"/>
          <ac:cxnSpMkLst>
            <pc:docMk/>
            <pc:sldMk cId="3470391421" sldId="268"/>
            <ac:cxnSpMk id="22" creationId="{2D60A6D7-B510-45CE-AB1C-34BE7ABBF70A}"/>
          </ac:cxnSpMkLst>
        </pc:cxnChg>
        <pc:cxnChg chg="del mod">
          <ac:chgData name="kang jiyoung" userId="f98553786232667f" providerId="LiveId" clId="{9D02B171-4016-4482-B421-D7E8C1D584E2}" dt="2020-11-13T01:25:06.349" v="11328" actId="478"/>
          <ac:cxnSpMkLst>
            <pc:docMk/>
            <pc:sldMk cId="3470391421" sldId="268"/>
            <ac:cxnSpMk id="31" creationId="{3DCACD1A-BCFB-4F42-AB81-DDADB1A8046B}"/>
          </ac:cxnSpMkLst>
        </pc:cxnChg>
      </pc:sldChg>
      <pc:sldChg chg="addSp delSp modSp add mod">
        <pc:chgData name="kang jiyoung" userId="f98553786232667f" providerId="LiveId" clId="{9D02B171-4016-4482-B421-D7E8C1D584E2}" dt="2020-11-13T02:43:53.752" v="13574"/>
        <pc:sldMkLst>
          <pc:docMk/>
          <pc:sldMk cId="241233135" sldId="269"/>
        </pc:sldMkLst>
        <pc:spChg chg="mod">
          <ac:chgData name="kang jiyoung" userId="f98553786232667f" providerId="LiveId" clId="{9D02B171-4016-4482-B421-D7E8C1D584E2}" dt="2020-11-13T01:37:25.580" v="11567"/>
          <ac:spMkLst>
            <pc:docMk/>
            <pc:sldMk cId="241233135" sldId="269"/>
            <ac:spMk id="2" creationId="{BE01683A-1186-41AD-A865-641A17B7484D}"/>
          </ac:spMkLst>
        </pc:spChg>
        <pc:spChg chg="del mod">
          <ac:chgData name="kang jiyoung" userId="f98553786232667f" providerId="LiveId" clId="{9D02B171-4016-4482-B421-D7E8C1D584E2}" dt="2020-11-13T02:43:53.752" v="13574"/>
          <ac:spMkLst>
            <pc:docMk/>
            <pc:sldMk cId="241233135" sldId="269"/>
            <ac:spMk id="6" creationId="{2C23083E-7AE0-4EC7-A997-5C16A51FD734}"/>
          </ac:spMkLst>
        </pc:spChg>
        <pc:spChg chg="add mod">
          <ac:chgData name="kang jiyoung" userId="f98553786232667f" providerId="LiveId" clId="{9D02B171-4016-4482-B421-D7E8C1D584E2}" dt="2020-11-13T02:43:52.627" v="13572" actId="20577"/>
          <ac:spMkLst>
            <pc:docMk/>
            <pc:sldMk cId="241233135" sldId="269"/>
            <ac:spMk id="7" creationId="{A3344C3C-7FF8-48E1-A093-95CE9C5D2F17}"/>
          </ac:spMkLst>
        </pc:spChg>
        <pc:graphicFrameChg chg="del">
          <ac:chgData name="kang jiyoung" userId="f98553786232667f" providerId="LiveId" clId="{9D02B171-4016-4482-B421-D7E8C1D584E2}" dt="2020-11-13T01:37:46.598" v="11660" actId="478"/>
          <ac:graphicFrameMkLst>
            <pc:docMk/>
            <pc:sldMk cId="241233135" sldId="269"/>
            <ac:graphicFrameMk id="5" creationId="{94EF2B30-2B70-43EC-ABD4-ED89A00AAC3D}"/>
          </ac:graphicFrameMkLst>
        </pc:graphicFrameChg>
      </pc:sldChg>
      <pc:sldChg chg="modSp add mod">
        <pc:chgData name="kang jiyoung" userId="f98553786232667f" providerId="LiveId" clId="{9D02B171-4016-4482-B421-D7E8C1D584E2}" dt="2020-11-13T05:54:30.637" v="16590"/>
        <pc:sldMkLst>
          <pc:docMk/>
          <pc:sldMk cId="3919315441" sldId="270"/>
        </pc:sldMkLst>
        <pc:spChg chg="mod">
          <ac:chgData name="kang jiyoung" userId="f98553786232667f" providerId="LiveId" clId="{9D02B171-4016-4482-B421-D7E8C1D584E2}" dt="2020-11-13T05:54:30.637" v="16590"/>
          <ac:spMkLst>
            <pc:docMk/>
            <pc:sldMk cId="3919315441" sldId="270"/>
            <ac:spMk id="14" creationId="{4CADCB5E-AB56-46C4-A3AE-C0349763ECDD}"/>
          </ac:spMkLst>
        </pc:spChg>
        <pc:graphicFrameChg chg="mod modGraphic">
          <ac:chgData name="kang jiyoung" userId="f98553786232667f" providerId="LiveId" clId="{9D02B171-4016-4482-B421-D7E8C1D584E2}" dt="2020-11-13T05:54:04.132" v="16579" actId="947"/>
          <ac:graphicFrameMkLst>
            <pc:docMk/>
            <pc:sldMk cId="3919315441" sldId="270"/>
            <ac:graphicFrameMk id="7" creationId="{C2BAD870-551B-42B5-9F92-BAEBCBD38A4E}"/>
          </ac:graphicFrameMkLst>
        </pc:graphicFrameChg>
      </pc:sldChg>
      <pc:sldChg chg="delSp modSp add mod">
        <pc:chgData name="kang jiyoung" userId="f98553786232667f" providerId="LiveId" clId="{9D02B171-4016-4482-B421-D7E8C1D584E2}" dt="2020-11-13T05:54:39.259" v="16597"/>
        <pc:sldMkLst>
          <pc:docMk/>
          <pc:sldMk cId="4189654864" sldId="271"/>
        </pc:sldMkLst>
        <pc:spChg chg="del">
          <ac:chgData name="kang jiyoung" userId="f98553786232667f" providerId="LiveId" clId="{9D02B171-4016-4482-B421-D7E8C1D584E2}" dt="2020-11-13T04:37:28.322" v="14812" actId="478"/>
          <ac:spMkLst>
            <pc:docMk/>
            <pc:sldMk cId="4189654864" sldId="271"/>
            <ac:spMk id="12" creationId="{96EE704F-61A5-4A3E-9736-C7A013B7D7B6}"/>
          </ac:spMkLst>
        </pc:spChg>
        <pc:spChg chg="del">
          <ac:chgData name="kang jiyoung" userId="f98553786232667f" providerId="LiveId" clId="{9D02B171-4016-4482-B421-D7E8C1D584E2}" dt="2020-11-13T04:37:26.711" v="14811" actId="478"/>
          <ac:spMkLst>
            <pc:docMk/>
            <pc:sldMk cId="4189654864" sldId="271"/>
            <ac:spMk id="18" creationId="{0464EF9E-03AD-4299-A80B-C2B75380AFB9}"/>
          </ac:spMkLst>
        </pc:spChg>
        <pc:spChg chg="del">
          <ac:chgData name="kang jiyoung" userId="f98553786232667f" providerId="LiveId" clId="{9D02B171-4016-4482-B421-D7E8C1D584E2}" dt="2020-11-13T04:37:29.664" v="14813" actId="478"/>
          <ac:spMkLst>
            <pc:docMk/>
            <pc:sldMk cId="4189654864" sldId="271"/>
            <ac:spMk id="20" creationId="{6253D913-529F-4F5C-9DE2-08CEBCF4DBB0}"/>
          </ac:spMkLst>
        </pc:spChg>
        <pc:spChg chg="mod">
          <ac:chgData name="kang jiyoung" userId="f98553786232667f" providerId="LiveId" clId="{9D02B171-4016-4482-B421-D7E8C1D584E2}" dt="2020-11-13T05:54:39.259" v="16597"/>
          <ac:spMkLst>
            <pc:docMk/>
            <pc:sldMk cId="4189654864" sldId="271"/>
            <ac:spMk id="24" creationId="{691EEB36-399F-4738-8752-85AB82747193}"/>
          </ac:spMkLst>
        </pc:spChg>
        <pc:spChg chg="mod">
          <ac:chgData name="kang jiyoung" userId="f98553786232667f" providerId="LiveId" clId="{9D02B171-4016-4482-B421-D7E8C1D584E2}" dt="2020-11-13T04:37:33.390" v="14814" actId="1076"/>
          <ac:spMkLst>
            <pc:docMk/>
            <pc:sldMk cId="4189654864" sldId="271"/>
            <ac:spMk id="28" creationId="{64CE84DD-9FAF-43AE-96F4-8B9ADC2AAB34}"/>
          </ac:spMkLst>
        </pc:spChg>
        <pc:spChg chg="mod">
          <ac:chgData name="kang jiyoung" userId="f98553786232667f" providerId="LiveId" clId="{9D02B171-4016-4482-B421-D7E8C1D584E2}" dt="2020-11-13T04:38:59.733" v="14846" actId="1076"/>
          <ac:spMkLst>
            <pc:docMk/>
            <pc:sldMk cId="4189654864" sldId="271"/>
            <ac:spMk id="30" creationId="{4D795D86-1A50-47AD-9DAC-BB85A97F60CB}"/>
          </ac:spMkLst>
        </pc:spChg>
        <pc:picChg chg="del">
          <ac:chgData name="kang jiyoung" userId="f98553786232667f" providerId="LiveId" clId="{9D02B171-4016-4482-B421-D7E8C1D584E2}" dt="2020-11-13T04:37:26.711" v="14811" actId="478"/>
          <ac:picMkLst>
            <pc:docMk/>
            <pc:sldMk cId="4189654864" sldId="271"/>
            <ac:picMk id="10" creationId="{08A4D854-A8F7-4CA4-92CF-FC2CCC6E58A4}"/>
          </ac:picMkLst>
        </pc:picChg>
        <pc:picChg chg="del">
          <ac:chgData name="kang jiyoung" userId="f98553786232667f" providerId="LiveId" clId="{9D02B171-4016-4482-B421-D7E8C1D584E2}" dt="2020-11-13T04:37:26.711" v="14811" actId="478"/>
          <ac:picMkLst>
            <pc:docMk/>
            <pc:sldMk cId="4189654864" sldId="271"/>
            <ac:picMk id="13" creationId="{A51B5076-35DC-4663-9D30-3B6F292521B2}"/>
          </ac:picMkLst>
        </pc:picChg>
        <pc:picChg chg="del">
          <ac:chgData name="kang jiyoung" userId="f98553786232667f" providerId="LiveId" clId="{9D02B171-4016-4482-B421-D7E8C1D584E2}" dt="2020-11-13T04:37:26.711" v="14811" actId="478"/>
          <ac:picMkLst>
            <pc:docMk/>
            <pc:sldMk cId="4189654864" sldId="271"/>
            <ac:picMk id="15" creationId="{CA8D2E89-EC58-4BFA-9E45-44C076EB8553}"/>
          </ac:picMkLst>
        </pc:picChg>
        <pc:picChg chg="del">
          <ac:chgData name="kang jiyoung" userId="f98553786232667f" providerId="LiveId" clId="{9D02B171-4016-4482-B421-D7E8C1D584E2}" dt="2020-11-13T04:37:26.711" v="14811" actId="478"/>
          <ac:picMkLst>
            <pc:docMk/>
            <pc:sldMk cId="4189654864" sldId="271"/>
            <ac:picMk id="17" creationId="{64685A85-BC9E-4240-B202-5B2D410C7735}"/>
          </ac:picMkLst>
        </pc:picChg>
        <pc:picChg chg="mod">
          <ac:chgData name="kang jiyoung" userId="f98553786232667f" providerId="LiveId" clId="{9D02B171-4016-4482-B421-D7E8C1D584E2}" dt="2020-11-13T04:37:33.390" v="14814" actId="1076"/>
          <ac:picMkLst>
            <pc:docMk/>
            <pc:sldMk cId="4189654864" sldId="271"/>
            <ac:picMk id="26" creationId="{52E50450-6E48-4722-9FFD-593B66DD6A49}"/>
          </ac:picMkLst>
        </pc:picChg>
        <pc:cxnChg chg="del mod">
          <ac:chgData name="kang jiyoung" userId="f98553786232667f" providerId="LiveId" clId="{9D02B171-4016-4482-B421-D7E8C1D584E2}" dt="2020-11-13T04:37:26.711" v="14811" actId="478"/>
          <ac:cxnSpMkLst>
            <pc:docMk/>
            <pc:sldMk cId="4189654864" sldId="271"/>
            <ac:cxnSpMk id="22" creationId="{2D60A6D7-B510-45CE-AB1C-34BE7ABBF70A}"/>
          </ac:cxnSpMkLst>
        </pc:cxnChg>
        <pc:cxnChg chg="mod">
          <ac:chgData name="kang jiyoung" userId="f98553786232667f" providerId="LiveId" clId="{9D02B171-4016-4482-B421-D7E8C1D584E2}" dt="2020-11-13T04:38:59.733" v="14846" actId="1076"/>
          <ac:cxnSpMkLst>
            <pc:docMk/>
            <pc:sldMk cId="4189654864" sldId="271"/>
            <ac:cxnSpMk id="31" creationId="{3DCACD1A-BCFB-4F42-AB81-DDADB1A8046B}"/>
          </ac:cxnSpMkLst>
        </pc:cxnChg>
      </pc:sldChg>
      <pc:sldChg chg="addSp delSp modSp add mod">
        <pc:chgData name="kang jiyoung" userId="f98553786232667f" providerId="LiveId" clId="{9D02B171-4016-4482-B421-D7E8C1D584E2}" dt="2020-11-13T05:45:24.489" v="16442" actId="20577"/>
        <pc:sldMkLst>
          <pc:docMk/>
          <pc:sldMk cId="378886665" sldId="272"/>
        </pc:sldMkLst>
        <pc:spChg chg="add mod">
          <ac:chgData name="kang jiyoung" userId="f98553786232667f" providerId="LiveId" clId="{9D02B171-4016-4482-B421-D7E8C1D584E2}" dt="2020-11-13T05:20:21.965" v="15537" actId="20577"/>
          <ac:spMkLst>
            <pc:docMk/>
            <pc:sldMk cId="378886665" sldId="272"/>
            <ac:spMk id="5" creationId="{26AFEF7D-97A3-4A6D-9E71-7BEBA1382269}"/>
          </ac:spMkLst>
        </pc:spChg>
        <pc:spChg chg="add mod">
          <ac:chgData name="kang jiyoung" userId="f98553786232667f" providerId="LiveId" clId="{9D02B171-4016-4482-B421-D7E8C1D584E2}" dt="2020-11-13T05:45:24.489" v="16442" actId="20577"/>
          <ac:spMkLst>
            <pc:docMk/>
            <pc:sldMk cId="378886665" sldId="272"/>
            <ac:spMk id="12" creationId="{A6827A91-233F-49CC-A567-A9B2752DEFF5}"/>
          </ac:spMkLst>
        </pc:spChg>
        <pc:spChg chg="del">
          <ac:chgData name="kang jiyoung" userId="f98553786232667f" providerId="LiveId" clId="{9D02B171-4016-4482-B421-D7E8C1D584E2}" dt="2020-11-13T05:19:24.057" v="15470" actId="478"/>
          <ac:spMkLst>
            <pc:docMk/>
            <pc:sldMk cId="378886665" sldId="272"/>
            <ac:spMk id="24" creationId="{691EEB36-399F-4738-8752-85AB82747193}"/>
          </ac:spMkLst>
        </pc:spChg>
        <pc:spChg chg="del">
          <ac:chgData name="kang jiyoung" userId="f98553786232667f" providerId="LiveId" clId="{9D02B171-4016-4482-B421-D7E8C1D584E2}" dt="2020-11-13T05:19:24.057" v="15470" actId="478"/>
          <ac:spMkLst>
            <pc:docMk/>
            <pc:sldMk cId="378886665" sldId="272"/>
            <ac:spMk id="28" creationId="{64CE84DD-9FAF-43AE-96F4-8B9ADC2AAB34}"/>
          </ac:spMkLst>
        </pc:spChg>
        <pc:spChg chg="del">
          <ac:chgData name="kang jiyoung" userId="f98553786232667f" providerId="LiveId" clId="{9D02B171-4016-4482-B421-D7E8C1D584E2}" dt="2020-11-13T05:19:24.057" v="15470" actId="478"/>
          <ac:spMkLst>
            <pc:docMk/>
            <pc:sldMk cId="378886665" sldId="272"/>
            <ac:spMk id="30" creationId="{4D795D86-1A50-47AD-9DAC-BB85A97F60CB}"/>
          </ac:spMkLst>
        </pc:spChg>
        <pc:picChg chg="del">
          <ac:chgData name="kang jiyoung" userId="f98553786232667f" providerId="LiveId" clId="{9D02B171-4016-4482-B421-D7E8C1D584E2}" dt="2020-11-13T05:19:24.057" v="15470" actId="478"/>
          <ac:picMkLst>
            <pc:docMk/>
            <pc:sldMk cId="378886665" sldId="272"/>
            <ac:picMk id="26" creationId="{52E50450-6E48-4722-9FFD-593B66DD6A49}"/>
          </ac:picMkLst>
        </pc:picChg>
        <pc:cxnChg chg="del mod">
          <ac:chgData name="kang jiyoung" userId="f98553786232667f" providerId="LiveId" clId="{9D02B171-4016-4482-B421-D7E8C1D584E2}" dt="2020-11-13T05:19:24.057" v="15470" actId="478"/>
          <ac:cxnSpMkLst>
            <pc:docMk/>
            <pc:sldMk cId="378886665" sldId="272"/>
            <ac:cxnSpMk id="31" creationId="{3DCACD1A-BCFB-4F42-AB81-DDADB1A8046B}"/>
          </ac:cxnSpMkLst>
        </pc:cxnChg>
      </pc:sldChg>
      <pc:sldChg chg="addSp modSp add mod">
        <pc:chgData name="kang jiyoung" userId="f98553786232667f" providerId="LiveId" clId="{9D02B171-4016-4482-B421-D7E8C1D584E2}" dt="2020-11-13T05:57:34.929" v="16866" actId="12"/>
        <pc:sldMkLst>
          <pc:docMk/>
          <pc:sldMk cId="1012334514" sldId="273"/>
        </pc:sldMkLst>
        <pc:spChg chg="mod">
          <ac:chgData name="kang jiyoung" userId="f98553786232667f" providerId="LiveId" clId="{9D02B171-4016-4482-B421-D7E8C1D584E2}" dt="2020-11-13T05:57:23.957" v="16865"/>
          <ac:spMkLst>
            <pc:docMk/>
            <pc:sldMk cId="1012334514" sldId="273"/>
            <ac:spMk id="2" creationId="{BE01683A-1186-41AD-A865-641A17B7484D}"/>
          </ac:spMkLst>
        </pc:spChg>
        <pc:spChg chg="add mod">
          <ac:chgData name="kang jiyoung" userId="f98553786232667f" providerId="LiveId" clId="{9D02B171-4016-4482-B421-D7E8C1D584E2}" dt="2020-11-13T05:57:07.242" v="16863" actId="947"/>
          <ac:spMkLst>
            <pc:docMk/>
            <pc:sldMk cId="1012334514" sldId="273"/>
            <ac:spMk id="7" creationId="{8DB78A66-C70A-40B3-B622-78010F3209E8}"/>
          </ac:spMkLst>
        </pc:spChg>
        <pc:spChg chg="mod">
          <ac:chgData name="kang jiyoung" userId="f98553786232667f" providerId="LiveId" clId="{9D02B171-4016-4482-B421-D7E8C1D584E2}" dt="2020-11-13T05:57:34.929" v="16866" actId="12"/>
          <ac:spMkLst>
            <pc:docMk/>
            <pc:sldMk cId="1012334514" sldId="273"/>
            <ac:spMk id="9" creationId="{35C84010-27EC-4A20-AE34-649C1783E3FD}"/>
          </ac:spMkLst>
        </pc:spChg>
        <pc:graphicFrameChg chg="mod modGraphic">
          <ac:chgData name="kang jiyoung" userId="f98553786232667f" providerId="LiveId" clId="{9D02B171-4016-4482-B421-D7E8C1D584E2}" dt="2020-11-13T05:56:29.763" v="16731" actId="6549"/>
          <ac:graphicFrameMkLst>
            <pc:docMk/>
            <pc:sldMk cId="1012334514" sldId="273"/>
            <ac:graphicFrameMk id="5" creationId="{184A943C-1817-46AC-BE58-92D898E5FF0B}"/>
          </ac:graphicFrameMkLst>
        </pc:graphicFrameChg>
      </pc:sldChg>
      <pc:sldChg chg="modSp add mod">
        <pc:chgData name="kang jiyoung" userId="f98553786232667f" providerId="LiveId" clId="{9D02B171-4016-4482-B421-D7E8C1D584E2}" dt="2020-11-13T05:57:53.602" v="16896" actId="6549"/>
        <pc:sldMkLst>
          <pc:docMk/>
          <pc:sldMk cId="1752071423" sldId="274"/>
        </pc:sldMkLst>
        <pc:spChg chg="mod">
          <ac:chgData name="kang jiyoung" userId="f98553786232667f" providerId="LiveId" clId="{9D02B171-4016-4482-B421-D7E8C1D584E2}" dt="2020-11-13T05:57:42.750" v="16869" actId="20577"/>
          <ac:spMkLst>
            <pc:docMk/>
            <pc:sldMk cId="1752071423" sldId="274"/>
            <ac:spMk id="2" creationId="{BE01683A-1186-41AD-A865-641A17B7484D}"/>
          </ac:spMkLst>
        </pc:spChg>
        <pc:spChg chg="mod">
          <ac:chgData name="kang jiyoung" userId="f98553786232667f" providerId="LiveId" clId="{9D02B171-4016-4482-B421-D7E8C1D584E2}" dt="2020-11-13T05:57:53.602" v="16896" actId="6549"/>
          <ac:spMkLst>
            <pc:docMk/>
            <pc:sldMk cId="1752071423" sldId="274"/>
            <ac:spMk id="9" creationId="{35C84010-27EC-4A20-AE34-649C1783E3FD}"/>
          </ac:spMkLst>
        </pc:spChg>
      </pc:sldChg>
      <pc:sldChg chg="delSp modSp add mod">
        <pc:chgData name="kang jiyoung" userId="f98553786232667f" providerId="LiveId" clId="{9D02B171-4016-4482-B421-D7E8C1D584E2}" dt="2020-11-13T06:04:01.431" v="17094" actId="2161"/>
        <pc:sldMkLst>
          <pc:docMk/>
          <pc:sldMk cId="794621610" sldId="275"/>
        </pc:sldMkLst>
        <pc:spChg chg="mod">
          <ac:chgData name="kang jiyoung" userId="f98553786232667f" providerId="LiveId" clId="{9D02B171-4016-4482-B421-D7E8C1D584E2}" dt="2020-11-13T05:58:14.102" v="16900" actId="20577"/>
          <ac:spMkLst>
            <pc:docMk/>
            <pc:sldMk cId="794621610" sldId="275"/>
            <ac:spMk id="2" creationId="{BE01683A-1186-41AD-A865-641A17B7484D}"/>
          </ac:spMkLst>
        </pc:spChg>
        <pc:spChg chg="del">
          <ac:chgData name="kang jiyoung" userId="f98553786232667f" providerId="LiveId" clId="{9D02B171-4016-4482-B421-D7E8C1D584E2}" dt="2020-11-13T05:59:43.674" v="16932" actId="478"/>
          <ac:spMkLst>
            <pc:docMk/>
            <pc:sldMk cId="794621610" sldId="275"/>
            <ac:spMk id="7" creationId="{8DB78A66-C70A-40B3-B622-78010F3209E8}"/>
          </ac:spMkLst>
        </pc:spChg>
        <pc:spChg chg="mod">
          <ac:chgData name="kang jiyoung" userId="f98553786232667f" providerId="LiveId" clId="{9D02B171-4016-4482-B421-D7E8C1D584E2}" dt="2020-11-13T05:58:18.347" v="16903"/>
          <ac:spMkLst>
            <pc:docMk/>
            <pc:sldMk cId="794621610" sldId="275"/>
            <ac:spMk id="9" creationId="{35C84010-27EC-4A20-AE34-649C1783E3FD}"/>
          </ac:spMkLst>
        </pc:spChg>
        <pc:graphicFrameChg chg="mod modGraphic">
          <ac:chgData name="kang jiyoung" userId="f98553786232667f" providerId="LiveId" clId="{9D02B171-4016-4482-B421-D7E8C1D584E2}" dt="2020-11-13T06:04:01.431" v="17094" actId="2161"/>
          <ac:graphicFrameMkLst>
            <pc:docMk/>
            <pc:sldMk cId="794621610" sldId="275"/>
            <ac:graphicFrameMk id="5" creationId="{184A943C-1817-46AC-BE58-92D898E5FF0B}"/>
          </ac:graphicFrameMkLst>
        </pc:graphicFrameChg>
      </pc:sldChg>
      <pc:sldChg chg="addSp delSp modSp add mod">
        <pc:chgData name="kang jiyoung" userId="f98553786232667f" providerId="LiveId" clId="{9D02B171-4016-4482-B421-D7E8C1D584E2}" dt="2020-11-13T06:05:12.308" v="17181" actId="14100"/>
        <pc:sldMkLst>
          <pc:docMk/>
          <pc:sldMk cId="3415071172" sldId="276"/>
        </pc:sldMkLst>
        <pc:spChg chg="mod">
          <ac:chgData name="kang jiyoung" userId="f98553786232667f" providerId="LiveId" clId="{9D02B171-4016-4482-B421-D7E8C1D584E2}" dt="2020-11-13T06:04:53.482" v="17134" actId="20577"/>
          <ac:spMkLst>
            <pc:docMk/>
            <pc:sldMk cId="3415071172" sldId="276"/>
            <ac:spMk id="2" creationId="{BE01683A-1186-41AD-A865-641A17B7484D}"/>
          </ac:spMkLst>
        </pc:spChg>
        <pc:spChg chg="add mod">
          <ac:chgData name="kang jiyoung" userId="f98553786232667f" providerId="LiveId" clId="{9D02B171-4016-4482-B421-D7E8C1D584E2}" dt="2020-11-13T06:05:12.308" v="17181" actId="14100"/>
          <ac:spMkLst>
            <pc:docMk/>
            <pc:sldMk cId="3415071172" sldId="276"/>
            <ac:spMk id="6" creationId="{6FE26DC7-8B39-4815-BB48-174CB4B14F78}"/>
          </ac:spMkLst>
        </pc:spChg>
        <pc:spChg chg="mod">
          <ac:chgData name="kang jiyoung" userId="f98553786232667f" providerId="LiveId" clId="{9D02B171-4016-4482-B421-D7E8C1D584E2}" dt="2020-11-13T06:05:01.736" v="17161"/>
          <ac:spMkLst>
            <pc:docMk/>
            <pc:sldMk cId="3415071172" sldId="276"/>
            <ac:spMk id="9" creationId="{35C84010-27EC-4A20-AE34-649C1783E3FD}"/>
          </ac:spMkLst>
        </pc:spChg>
        <pc:graphicFrameChg chg="del">
          <ac:chgData name="kang jiyoung" userId="f98553786232667f" providerId="LiveId" clId="{9D02B171-4016-4482-B421-D7E8C1D584E2}" dt="2020-11-13T06:05:02.683" v="17162" actId="478"/>
          <ac:graphicFrameMkLst>
            <pc:docMk/>
            <pc:sldMk cId="3415071172" sldId="276"/>
            <ac:graphicFrameMk id="5" creationId="{184A943C-1817-46AC-BE58-92D898E5FF0B}"/>
          </ac:graphicFrameMkLst>
        </pc:graphicFrameChg>
      </pc:sldChg>
      <pc:sldChg chg="addSp delSp modSp add mod">
        <pc:chgData name="kang jiyoung" userId="f98553786232667f" providerId="LiveId" clId="{9D02B171-4016-4482-B421-D7E8C1D584E2}" dt="2020-11-13T06:09:22.758" v="17454" actId="20577"/>
        <pc:sldMkLst>
          <pc:docMk/>
          <pc:sldMk cId="3068098526" sldId="277"/>
        </pc:sldMkLst>
        <pc:spChg chg="mod">
          <ac:chgData name="kang jiyoung" userId="f98553786232667f" providerId="LiveId" clId="{9D02B171-4016-4482-B421-D7E8C1D584E2}" dt="2020-11-13T06:05:21.971" v="17184" actId="20577"/>
          <ac:spMkLst>
            <pc:docMk/>
            <pc:sldMk cId="3068098526" sldId="277"/>
            <ac:spMk id="2" creationId="{BE01683A-1186-41AD-A865-641A17B7484D}"/>
          </ac:spMkLst>
        </pc:spChg>
        <pc:spChg chg="del">
          <ac:chgData name="kang jiyoung" userId="f98553786232667f" providerId="LiveId" clId="{9D02B171-4016-4482-B421-D7E8C1D584E2}" dt="2020-11-13T06:05:33.108" v="17222" actId="478"/>
          <ac:spMkLst>
            <pc:docMk/>
            <pc:sldMk cId="3068098526" sldId="277"/>
            <ac:spMk id="6" creationId="{6FE26DC7-8B39-4815-BB48-174CB4B14F78}"/>
          </ac:spMkLst>
        </pc:spChg>
        <pc:spChg chg="add mod">
          <ac:chgData name="kang jiyoung" userId="f98553786232667f" providerId="LiveId" clId="{9D02B171-4016-4482-B421-D7E8C1D584E2}" dt="2020-11-13T06:08:19.195" v="17394" actId="1076"/>
          <ac:spMkLst>
            <pc:docMk/>
            <pc:sldMk cId="3068098526" sldId="277"/>
            <ac:spMk id="8" creationId="{5A614326-34E5-40E9-8B1E-DB847205BD76}"/>
          </ac:spMkLst>
        </pc:spChg>
        <pc:spChg chg="mod">
          <ac:chgData name="kang jiyoung" userId="f98553786232667f" providerId="LiveId" clId="{9D02B171-4016-4482-B421-D7E8C1D584E2}" dt="2020-11-13T06:07:54.476" v="17352" actId="1076"/>
          <ac:spMkLst>
            <pc:docMk/>
            <pc:sldMk cId="3068098526" sldId="277"/>
            <ac:spMk id="9" creationId="{35C84010-27EC-4A20-AE34-649C1783E3FD}"/>
          </ac:spMkLst>
        </pc:spChg>
        <pc:spChg chg="add mod">
          <ac:chgData name="kang jiyoung" userId="f98553786232667f" providerId="LiveId" clId="{9D02B171-4016-4482-B421-D7E8C1D584E2}" dt="2020-11-13T06:07:52.526" v="17350" actId="571"/>
          <ac:spMkLst>
            <pc:docMk/>
            <pc:sldMk cId="3068098526" sldId="277"/>
            <ac:spMk id="10" creationId="{454EB777-C14C-40F6-BC77-207CE51093C5}"/>
          </ac:spMkLst>
        </pc:spChg>
        <pc:graphicFrameChg chg="add del mod modGraphic">
          <ac:chgData name="kang jiyoung" userId="f98553786232667f" providerId="LiveId" clId="{9D02B171-4016-4482-B421-D7E8C1D584E2}" dt="2020-11-13T06:09:22.758" v="17454" actId="20577"/>
          <ac:graphicFrameMkLst>
            <pc:docMk/>
            <pc:sldMk cId="3068098526" sldId="277"/>
            <ac:graphicFrameMk id="5" creationId="{775FBC3D-331A-4A37-AF06-1A168A224D04}"/>
          </ac:graphicFrameMkLst>
        </pc:graphicFrameChg>
      </pc:sldChg>
    </pc:docChg>
  </pc:docChgLst>
  <pc:docChgLst>
    <pc:chgData name="kang jiyoung" userId="f98553786232667f" providerId="LiveId" clId="{5CAE5250-267B-4128-B6C1-0A9A86482202}"/>
    <pc:docChg chg="undo custSel modSld">
      <pc:chgData name="kang jiyoung" userId="f98553786232667f" providerId="LiveId" clId="{5CAE5250-267B-4128-B6C1-0A9A86482202}" dt="2020-11-18T21:37:28.755" v="595"/>
      <pc:docMkLst>
        <pc:docMk/>
      </pc:docMkLst>
      <pc:sldChg chg="addSp delSp modSp mod">
        <pc:chgData name="kang jiyoung" userId="f98553786232667f" providerId="LiveId" clId="{5CAE5250-267B-4128-B6C1-0A9A86482202}" dt="2020-11-18T21:02:37.946" v="37" actId="14100"/>
        <pc:sldMkLst>
          <pc:docMk/>
          <pc:sldMk cId="1962782990" sldId="256"/>
        </pc:sldMkLst>
        <pc:spChg chg="mod">
          <ac:chgData name="kang jiyoung" userId="f98553786232667f" providerId="LiveId" clId="{5CAE5250-267B-4128-B6C1-0A9A86482202}" dt="2020-11-18T20:59:39.399" v="1" actId="20577"/>
          <ac:spMkLst>
            <pc:docMk/>
            <pc:sldMk cId="1962782990" sldId="256"/>
            <ac:spMk id="3" creationId="{042F6AFD-BF9F-470C-A583-E34E7EDF0D0A}"/>
          </ac:spMkLst>
        </pc:spChg>
        <pc:picChg chg="del">
          <ac:chgData name="kang jiyoung" userId="f98553786232667f" providerId="LiveId" clId="{5CAE5250-267B-4128-B6C1-0A9A86482202}" dt="2020-11-18T21:01:08.770" v="2" actId="478"/>
          <ac:picMkLst>
            <pc:docMk/>
            <pc:sldMk cId="1962782990" sldId="256"/>
            <ac:picMk id="5" creationId="{6C66250A-B8A5-467B-945C-C84C546CD7F5}"/>
          </ac:picMkLst>
        </pc:picChg>
        <pc:picChg chg="add del mod">
          <ac:chgData name="kang jiyoung" userId="f98553786232667f" providerId="LiveId" clId="{5CAE5250-267B-4128-B6C1-0A9A86482202}" dt="2020-11-18T21:01:18.995" v="4" actId="478"/>
          <ac:picMkLst>
            <pc:docMk/>
            <pc:sldMk cId="1962782990" sldId="256"/>
            <ac:picMk id="7" creationId="{51D84747-B61D-4738-947A-4B6E8B8D3FEF}"/>
          </ac:picMkLst>
        </pc:picChg>
        <pc:picChg chg="add mod">
          <ac:chgData name="kang jiyoung" userId="f98553786232667f" providerId="LiveId" clId="{5CAE5250-267B-4128-B6C1-0A9A86482202}" dt="2020-11-18T21:02:37.946" v="37" actId="14100"/>
          <ac:picMkLst>
            <pc:docMk/>
            <pc:sldMk cId="1962782990" sldId="256"/>
            <ac:picMk id="9" creationId="{13ADCD99-505E-47DD-90E6-EACF6E426D02}"/>
          </ac:picMkLst>
        </pc:picChg>
      </pc:sldChg>
      <pc:sldChg chg="addSp delSp modSp mod">
        <pc:chgData name="kang jiyoung" userId="f98553786232667f" providerId="LiveId" clId="{5CAE5250-267B-4128-B6C1-0A9A86482202}" dt="2020-11-18T21:24:59.338" v="360" actId="20577"/>
        <pc:sldMkLst>
          <pc:docMk/>
          <pc:sldMk cId="20993300" sldId="257"/>
        </pc:sldMkLst>
        <pc:graphicFrameChg chg="mod modGraphic">
          <ac:chgData name="kang jiyoung" userId="f98553786232667f" providerId="LiveId" clId="{5CAE5250-267B-4128-B6C1-0A9A86482202}" dt="2020-11-18T21:24:59.338" v="360" actId="20577"/>
          <ac:graphicFrameMkLst>
            <pc:docMk/>
            <pc:sldMk cId="20993300" sldId="257"/>
            <ac:graphicFrameMk id="6" creationId="{B3BA9738-582F-45ED-B7B3-88CF4640BD04}"/>
          </ac:graphicFrameMkLst>
        </pc:graphicFrameChg>
        <pc:picChg chg="add">
          <ac:chgData name="kang jiyoung" userId="f98553786232667f" providerId="LiveId" clId="{5CAE5250-267B-4128-B6C1-0A9A86482202}" dt="2020-11-18T21:02:50.579" v="43" actId="22"/>
          <ac:picMkLst>
            <pc:docMk/>
            <pc:sldMk cId="20993300" sldId="257"/>
            <ac:picMk id="5" creationId="{137FA1F7-9260-470B-9E04-229178ECC64B}"/>
          </ac:picMkLst>
        </pc:picChg>
        <pc:picChg chg="del">
          <ac:chgData name="kang jiyoung" userId="f98553786232667f" providerId="LiveId" clId="{5CAE5250-267B-4128-B6C1-0A9A86482202}" dt="2020-11-18T21:02:01.914" v="17" actId="478"/>
          <ac:picMkLst>
            <pc:docMk/>
            <pc:sldMk cId="20993300" sldId="257"/>
            <ac:picMk id="8" creationId="{030C0531-3518-4048-8DC6-44EADFE5938A}"/>
          </ac:picMkLst>
        </pc:picChg>
      </pc:sldChg>
      <pc:sldChg chg="addSp delSp mod">
        <pc:chgData name="kang jiyoung" userId="f98553786232667f" providerId="LiveId" clId="{5CAE5250-267B-4128-B6C1-0A9A86482202}" dt="2020-11-18T21:02:41.325" v="38" actId="22"/>
        <pc:sldMkLst>
          <pc:docMk/>
          <pc:sldMk cId="3685087675" sldId="258"/>
        </pc:sldMkLst>
        <pc:picChg chg="add">
          <ac:chgData name="kang jiyoung" userId="f98553786232667f" providerId="LiveId" clId="{5CAE5250-267B-4128-B6C1-0A9A86482202}" dt="2020-11-18T21:02:41.325" v="38" actId="22"/>
          <ac:picMkLst>
            <pc:docMk/>
            <pc:sldMk cId="3685087675" sldId="258"/>
            <ac:picMk id="5" creationId="{38D1BE69-8469-42EB-B3CD-C40B92FF748D}"/>
          </ac:picMkLst>
        </pc:picChg>
        <pc:picChg chg="del">
          <ac:chgData name="kang jiyoung" userId="f98553786232667f" providerId="LiveId" clId="{5CAE5250-267B-4128-B6C1-0A9A86482202}" dt="2020-11-18T21:01:52.608" v="11" actId="478"/>
          <ac:picMkLst>
            <pc:docMk/>
            <pc:sldMk cId="3685087675" sldId="258"/>
            <ac:picMk id="6" creationId="{37486D3F-634E-4F8B-84BE-5D4068C1CDCC}"/>
          </ac:picMkLst>
        </pc:picChg>
      </pc:sldChg>
      <pc:sldChg chg="addSp delSp modSp mod">
        <pc:chgData name="kang jiyoung" userId="f98553786232667f" providerId="LiveId" clId="{5CAE5250-267B-4128-B6C1-0A9A86482202}" dt="2020-11-18T21:23:42.337" v="355" actId="6549"/>
        <pc:sldMkLst>
          <pc:docMk/>
          <pc:sldMk cId="3859766767" sldId="259"/>
        </pc:sldMkLst>
        <pc:spChg chg="mod">
          <ac:chgData name="kang jiyoung" userId="f98553786232667f" providerId="LiveId" clId="{5CAE5250-267B-4128-B6C1-0A9A86482202}" dt="2020-11-18T21:23:42.337" v="355" actId="6549"/>
          <ac:spMkLst>
            <pc:docMk/>
            <pc:sldMk cId="3859766767" sldId="259"/>
            <ac:spMk id="3" creationId="{75253025-E985-4064-880C-77350FB8E44D}"/>
          </ac:spMkLst>
        </pc:spChg>
        <pc:picChg chg="add">
          <ac:chgData name="kang jiyoung" userId="f98553786232667f" providerId="LiveId" clId="{5CAE5250-267B-4128-B6C1-0A9A86482202}" dt="2020-11-18T21:02:44.708" v="39" actId="22"/>
          <ac:picMkLst>
            <pc:docMk/>
            <pc:sldMk cId="3859766767" sldId="259"/>
            <ac:picMk id="7" creationId="{B326920E-DA45-4CB7-AD88-4F82CBEF4B24}"/>
          </ac:picMkLst>
        </pc:picChg>
        <pc:picChg chg="del">
          <ac:chgData name="kang jiyoung" userId="f98553786232667f" providerId="LiveId" clId="{5CAE5250-267B-4128-B6C1-0A9A86482202}" dt="2020-11-18T21:01:55.146" v="12" actId="478"/>
          <ac:picMkLst>
            <pc:docMk/>
            <pc:sldMk cId="3859766767" sldId="259"/>
            <ac:picMk id="41" creationId="{3F4723AF-0778-4171-ADEC-24EE821BAABE}"/>
          </ac:picMkLst>
        </pc:picChg>
      </pc:sldChg>
      <pc:sldChg chg="addSp delSp modSp mod">
        <pc:chgData name="kang jiyoung" userId="f98553786232667f" providerId="LiveId" clId="{5CAE5250-267B-4128-B6C1-0A9A86482202}" dt="2020-11-18T21:23:57.511" v="356" actId="20577"/>
        <pc:sldMkLst>
          <pc:docMk/>
          <pc:sldMk cId="505117590" sldId="260"/>
        </pc:sldMkLst>
        <pc:spChg chg="mod">
          <ac:chgData name="kang jiyoung" userId="f98553786232667f" providerId="LiveId" clId="{5CAE5250-267B-4128-B6C1-0A9A86482202}" dt="2020-11-18T21:23:57.511" v="356" actId="20577"/>
          <ac:spMkLst>
            <pc:docMk/>
            <pc:sldMk cId="505117590" sldId="260"/>
            <ac:spMk id="7" creationId="{4BCE7DFE-9B81-4659-87E0-32A8B25293BF}"/>
          </ac:spMkLst>
        </pc:spChg>
        <pc:picChg chg="add">
          <ac:chgData name="kang jiyoung" userId="f98553786232667f" providerId="LiveId" clId="{5CAE5250-267B-4128-B6C1-0A9A86482202}" dt="2020-11-18T21:02:45.935" v="40" actId="22"/>
          <ac:picMkLst>
            <pc:docMk/>
            <pc:sldMk cId="505117590" sldId="260"/>
            <ac:picMk id="3" creationId="{52EE327F-B921-4EA2-9A29-D48118836465}"/>
          </ac:picMkLst>
        </pc:picChg>
        <pc:picChg chg="del mod">
          <ac:chgData name="kang jiyoung" userId="f98553786232667f" providerId="LiveId" clId="{5CAE5250-267B-4128-B6C1-0A9A86482202}" dt="2020-11-18T21:01:57.541" v="14" actId="478"/>
          <ac:picMkLst>
            <pc:docMk/>
            <pc:sldMk cId="505117590" sldId="260"/>
            <ac:picMk id="5" creationId="{A8A73878-D3C3-434E-985F-BBEA0BAFD996}"/>
          </ac:picMkLst>
        </pc:picChg>
      </pc:sldChg>
      <pc:sldChg chg="addSp delSp modSp mod">
        <pc:chgData name="kang jiyoung" userId="f98553786232667f" providerId="LiveId" clId="{5CAE5250-267B-4128-B6C1-0A9A86482202}" dt="2020-11-18T21:25:29.943" v="364" actId="6549"/>
        <pc:sldMkLst>
          <pc:docMk/>
          <pc:sldMk cId="1133333875" sldId="262"/>
        </pc:sldMkLst>
        <pc:spChg chg="mod">
          <ac:chgData name="kang jiyoung" userId="f98553786232667f" providerId="LiveId" clId="{5CAE5250-267B-4128-B6C1-0A9A86482202}" dt="2020-11-18T21:10:29.101" v="253" actId="1076"/>
          <ac:spMkLst>
            <pc:docMk/>
            <pc:sldMk cId="1133333875" sldId="262"/>
            <ac:spMk id="16" creationId="{DDCD4183-BDE1-4EE8-9AF0-7B9E8D038115}"/>
          </ac:spMkLst>
        </pc:spChg>
        <pc:graphicFrameChg chg="mod modGraphic">
          <ac:chgData name="kang jiyoung" userId="f98553786232667f" providerId="LiveId" clId="{5CAE5250-267B-4128-B6C1-0A9A86482202}" dt="2020-11-18T21:25:29.943" v="364" actId="6549"/>
          <ac:graphicFrameMkLst>
            <pc:docMk/>
            <pc:sldMk cId="1133333875" sldId="262"/>
            <ac:graphicFrameMk id="7" creationId="{C2BAD870-551B-42B5-9F92-BAEBCBD38A4E}"/>
          </ac:graphicFrameMkLst>
        </pc:graphicFrameChg>
        <pc:picChg chg="del">
          <ac:chgData name="kang jiyoung" userId="f98553786232667f" providerId="LiveId" clId="{5CAE5250-267B-4128-B6C1-0A9A86482202}" dt="2020-11-18T21:02:02.976" v="18" actId="478"/>
          <ac:picMkLst>
            <pc:docMk/>
            <pc:sldMk cId="1133333875" sldId="262"/>
            <ac:picMk id="3" creationId="{275F60F4-A05E-487D-B33B-8DA85428038D}"/>
          </ac:picMkLst>
        </pc:picChg>
        <pc:picChg chg="add">
          <ac:chgData name="kang jiyoung" userId="f98553786232667f" providerId="LiveId" clId="{5CAE5250-267B-4128-B6C1-0A9A86482202}" dt="2020-11-18T21:02:51.628" v="44" actId="22"/>
          <ac:picMkLst>
            <pc:docMk/>
            <pc:sldMk cId="1133333875" sldId="262"/>
            <ac:picMk id="5" creationId="{D6DBCC48-67EB-46D6-9870-8A4FA0DBDE89}"/>
          </ac:picMkLst>
        </pc:picChg>
        <pc:picChg chg="add del">
          <ac:chgData name="kang jiyoung" userId="f98553786232667f" providerId="LiveId" clId="{5CAE5250-267B-4128-B6C1-0A9A86482202}" dt="2020-11-18T21:02:53.941" v="46" actId="22"/>
          <ac:picMkLst>
            <pc:docMk/>
            <pc:sldMk cId="1133333875" sldId="262"/>
            <ac:picMk id="6" creationId="{F40D565F-F2E7-4D5B-98CD-20CED805F49C}"/>
          </ac:picMkLst>
        </pc:picChg>
      </pc:sldChg>
      <pc:sldChg chg="addSp delSp modSp mod">
        <pc:chgData name="kang jiyoung" userId="f98553786232667f" providerId="LiveId" clId="{5CAE5250-267B-4128-B6C1-0A9A86482202}" dt="2020-11-18T21:35:56.186" v="546" actId="20577"/>
        <pc:sldMkLst>
          <pc:docMk/>
          <pc:sldMk cId="1306518526" sldId="263"/>
        </pc:sldMkLst>
        <pc:spChg chg="add mod">
          <ac:chgData name="kang jiyoung" userId="f98553786232667f" providerId="LiveId" clId="{5CAE5250-267B-4128-B6C1-0A9A86482202}" dt="2020-11-18T21:33:26.491" v="517"/>
          <ac:spMkLst>
            <pc:docMk/>
            <pc:sldMk cId="1306518526" sldId="263"/>
            <ac:spMk id="7" creationId="{2082AD58-A704-4593-AA25-FF0AEF05D4BE}"/>
          </ac:spMkLst>
        </pc:spChg>
        <pc:spChg chg="mod">
          <ac:chgData name="kang jiyoung" userId="f98553786232667f" providerId="LiveId" clId="{5CAE5250-267B-4128-B6C1-0A9A86482202}" dt="2020-11-18T21:32:09.374" v="422" actId="1076"/>
          <ac:spMkLst>
            <pc:docMk/>
            <pc:sldMk cId="1306518526" sldId="263"/>
            <ac:spMk id="10" creationId="{C97AEACA-0004-4FC4-B7B7-BBB5234F6272}"/>
          </ac:spMkLst>
        </pc:spChg>
        <pc:spChg chg="mod">
          <ac:chgData name="kang jiyoung" userId="f98553786232667f" providerId="LiveId" clId="{5CAE5250-267B-4128-B6C1-0A9A86482202}" dt="2020-11-18T21:32:09.374" v="422" actId="1076"/>
          <ac:spMkLst>
            <pc:docMk/>
            <pc:sldMk cId="1306518526" sldId="263"/>
            <ac:spMk id="15" creationId="{E9828387-CE5B-41C7-8315-7F793B5AF28C}"/>
          </ac:spMkLst>
        </pc:spChg>
        <pc:spChg chg="mod">
          <ac:chgData name="kang jiyoung" userId="f98553786232667f" providerId="LiveId" clId="{5CAE5250-267B-4128-B6C1-0A9A86482202}" dt="2020-11-18T21:32:09.374" v="422" actId="1076"/>
          <ac:spMkLst>
            <pc:docMk/>
            <pc:sldMk cId="1306518526" sldId="263"/>
            <ac:spMk id="23" creationId="{D0E8B054-2A8E-45CA-B75F-BE3FFC39799C}"/>
          </ac:spMkLst>
        </pc:spChg>
        <pc:graphicFrameChg chg="mod modGraphic">
          <ac:chgData name="kang jiyoung" userId="f98553786232667f" providerId="LiveId" clId="{5CAE5250-267B-4128-B6C1-0A9A86482202}" dt="2020-11-18T21:35:56.186" v="546" actId="20577"/>
          <ac:graphicFrameMkLst>
            <pc:docMk/>
            <pc:sldMk cId="1306518526" sldId="263"/>
            <ac:graphicFrameMk id="6" creationId="{6229FD84-C7E3-4A9F-B923-B2050A551C6E}"/>
          </ac:graphicFrameMkLst>
        </pc:graphicFrameChg>
        <pc:picChg chg="del">
          <ac:chgData name="kang jiyoung" userId="f98553786232667f" providerId="LiveId" clId="{5CAE5250-267B-4128-B6C1-0A9A86482202}" dt="2020-11-18T21:02:14.720" v="28" actId="478"/>
          <ac:picMkLst>
            <pc:docMk/>
            <pc:sldMk cId="1306518526" sldId="263"/>
            <ac:picMk id="3" creationId="{9C3F8840-103F-4015-8302-113B0DAB76E3}"/>
          </ac:picMkLst>
        </pc:picChg>
        <pc:picChg chg="add">
          <ac:chgData name="kang jiyoung" userId="f98553786232667f" providerId="LiveId" clId="{5CAE5250-267B-4128-B6C1-0A9A86482202}" dt="2020-11-18T21:03:06.453" v="55" actId="22"/>
          <ac:picMkLst>
            <pc:docMk/>
            <pc:sldMk cId="1306518526" sldId="263"/>
            <ac:picMk id="5" creationId="{905CCD4F-0EAF-4482-8257-BBDA903CF324}"/>
          </ac:picMkLst>
        </pc:picChg>
      </pc:sldChg>
      <pc:sldChg chg="addSp delSp modSp mod">
        <pc:chgData name="kang jiyoung" userId="f98553786232667f" providerId="LiveId" clId="{5CAE5250-267B-4128-B6C1-0A9A86482202}" dt="2020-11-18T21:33:42.487" v="519" actId="20577"/>
        <pc:sldMkLst>
          <pc:docMk/>
          <pc:sldMk cId="521402406" sldId="264"/>
        </pc:sldMkLst>
        <pc:graphicFrameChg chg="modGraphic">
          <ac:chgData name="kang jiyoung" userId="f98553786232667f" providerId="LiveId" clId="{5CAE5250-267B-4128-B6C1-0A9A86482202}" dt="2020-11-18T21:33:42.487" v="519" actId="20577"/>
          <ac:graphicFrameMkLst>
            <pc:docMk/>
            <pc:sldMk cId="521402406" sldId="264"/>
            <ac:graphicFrameMk id="5" creationId="{184A943C-1817-46AC-BE58-92D898E5FF0B}"/>
          </ac:graphicFrameMkLst>
        </pc:graphicFrameChg>
        <pc:picChg chg="del">
          <ac:chgData name="kang jiyoung" userId="f98553786232667f" providerId="LiveId" clId="{5CAE5250-267B-4128-B6C1-0A9A86482202}" dt="2020-11-18T21:02:11.028" v="26" actId="478"/>
          <ac:picMkLst>
            <pc:docMk/>
            <pc:sldMk cId="521402406" sldId="264"/>
            <ac:picMk id="3" creationId="{40880D45-7BB3-495D-A724-857E247E0164}"/>
          </ac:picMkLst>
        </pc:picChg>
        <pc:picChg chg="add">
          <ac:chgData name="kang jiyoung" userId="f98553786232667f" providerId="LiveId" clId="{5CAE5250-267B-4128-B6C1-0A9A86482202}" dt="2020-11-18T21:03:07.631" v="56" actId="22"/>
          <ac:picMkLst>
            <pc:docMk/>
            <pc:sldMk cId="521402406" sldId="264"/>
            <ac:picMk id="6" creationId="{610AF418-628F-4787-9BE5-E4B44FBE105B}"/>
          </ac:picMkLst>
        </pc:picChg>
      </pc:sldChg>
      <pc:sldChg chg="addSp delSp mod">
        <pc:chgData name="kang jiyoung" userId="f98553786232667f" providerId="LiveId" clId="{5CAE5250-267B-4128-B6C1-0A9A86482202}" dt="2020-11-18T21:02:47.371" v="41" actId="22"/>
        <pc:sldMkLst>
          <pc:docMk/>
          <pc:sldMk cId="867940949" sldId="265"/>
        </pc:sldMkLst>
        <pc:picChg chg="del">
          <ac:chgData name="kang jiyoung" userId="f98553786232667f" providerId="LiveId" clId="{5CAE5250-267B-4128-B6C1-0A9A86482202}" dt="2020-11-18T21:01:59.041" v="15" actId="478"/>
          <ac:picMkLst>
            <pc:docMk/>
            <pc:sldMk cId="867940949" sldId="265"/>
            <ac:picMk id="5" creationId="{A8A73878-D3C3-434E-985F-BBEA0BAFD996}"/>
          </ac:picMkLst>
        </pc:picChg>
        <pc:picChg chg="add">
          <ac:chgData name="kang jiyoung" userId="f98553786232667f" providerId="LiveId" clId="{5CAE5250-267B-4128-B6C1-0A9A86482202}" dt="2020-11-18T21:02:47.371" v="41" actId="22"/>
          <ac:picMkLst>
            <pc:docMk/>
            <pc:sldMk cId="867940949" sldId="265"/>
            <ac:picMk id="9" creationId="{F155B021-4C11-4589-9F29-28A58E00AAC4}"/>
          </ac:picMkLst>
        </pc:picChg>
      </pc:sldChg>
      <pc:sldChg chg="addSp delSp mod">
        <pc:chgData name="kang jiyoung" userId="f98553786232667f" providerId="LiveId" clId="{5CAE5250-267B-4128-B6C1-0A9A86482202}" dt="2020-11-18T21:02:49.168" v="42" actId="22"/>
        <pc:sldMkLst>
          <pc:docMk/>
          <pc:sldMk cId="2445812374" sldId="266"/>
        </pc:sldMkLst>
        <pc:picChg chg="add">
          <ac:chgData name="kang jiyoung" userId="f98553786232667f" providerId="LiveId" clId="{5CAE5250-267B-4128-B6C1-0A9A86482202}" dt="2020-11-18T21:02:49.168" v="42" actId="22"/>
          <ac:picMkLst>
            <pc:docMk/>
            <pc:sldMk cId="2445812374" sldId="266"/>
            <ac:picMk id="5" creationId="{B12580F6-5F38-448D-950C-88F409821F99}"/>
          </ac:picMkLst>
        </pc:picChg>
        <pc:picChg chg="del">
          <ac:chgData name="kang jiyoung" userId="f98553786232667f" providerId="LiveId" clId="{5CAE5250-267B-4128-B6C1-0A9A86482202}" dt="2020-11-18T21:02:00.228" v="16" actId="478"/>
          <ac:picMkLst>
            <pc:docMk/>
            <pc:sldMk cId="2445812374" sldId="266"/>
            <ac:picMk id="18" creationId="{24B73955-DB36-4F39-A31B-D722737DD769}"/>
          </ac:picMkLst>
        </pc:picChg>
      </pc:sldChg>
      <pc:sldChg chg="addSp delSp modSp mod">
        <pc:chgData name="kang jiyoung" userId="f98553786232667f" providerId="LiveId" clId="{5CAE5250-267B-4128-B6C1-0A9A86482202}" dt="2020-11-18T21:26:24.201" v="372" actId="20577"/>
        <pc:sldMkLst>
          <pc:docMk/>
          <pc:sldMk cId="3977540429" sldId="267"/>
        </pc:sldMkLst>
        <pc:spChg chg="mod">
          <ac:chgData name="kang jiyoung" userId="f98553786232667f" providerId="LiveId" clId="{5CAE5250-267B-4128-B6C1-0A9A86482202}" dt="2020-11-18T21:26:24.201" v="372" actId="20577"/>
          <ac:spMkLst>
            <pc:docMk/>
            <pc:sldMk cId="3977540429" sldId="267"/>
            <ac:spMk id="12" creationId="{96EE704F-61A5-4A3E-9736-C7A013B7D7B6}"/>
          </ac:spMkLst>
        </pc:spChg>
        <pc:picChg chg="del">
          <ac:chgData name="kang jiyoung" userId="f98553786232667f" providerId="LiveId" clId="{5CAE5250-267B-4128-B6C1-0A9A86482202}" dt="2020-11-18T21:02:05.163" v="20" actId="478"/>
          <ac:picMkLst>
            <pc:docMk/>
            <pc:sldMk cId="3977540429" sldId="267"/>
            <ac:picMk id="3" creationId="{275F60F4-A05E-487D-B33B-8DA85428038D}"/>
          </ac:picMkLst>
        </pc:picChg>
        <pc:picChg chg="add">
          <ac:chgData name="kang jiyoung" userId="f98553786232667f" providerId="LiveId" clId="{5CAE5250-267B-4128-B6C1-0A9A86482202}" dt="2020-11-18T21:02:57.548" v="48" actId="22"/>
          <ac:picMkLst>
            <pc:docMk/>
            <pc:sldMk cId="3977540429" sldId="267"/>
            <ac:picMk id="5" creationId="{1F9A4278-EA59-444E-BC88-2F5B5550E27D}"/>
          </ac:picMkLst>
        </pc:picChg>
        <pc:cxnChg chg="mod">
          <ac:chgData name="kang jiyoung" userId="f98553786232667f" providerId="LiveId" clId="{5CAE5250-267B-4128-B6C1-0A9A86482202}" dt="2020-11-18T21:26:16.712" v="369" actId="20577"/>
          <ac:cxnSpMkLst>
            <pc:docMk/>
            <pc:sldMk cId="3977540429" sldId="267"/>
            <ac:cxnSpMk id="22" creationId="{2D60A6D7-B510-45CE-AB1C-34BE7ABBF70A}"/>
          </ac:cxnSpMkLst>
        </pc:cxnChg>
      </pc:sldChg>
      <pc:sldChg chg="addSp delSp mod">
        <pc:chgData name="kang jiyoung" userId="f98553786232667f" providerId="LiveId" clId="{5CAE5250-267B-4128-B6C1-0A9A86482202}" dt="2020-11-18T21:03:03.759" v="53" actId="22"/>
        <pc:sldMkLst>
          <pc:docMk/>
          <pc:sldMk cId="3470391421" sldId="268"/>
        </pc:sldMkLst>
        <pc:picChg chg="del">
          <ac:chgData name="kang jiyoung" userId="f98553786232667f" providerId="LiveId" clId="{5CAE5250-267B-4128-B6C1-0A9A86482202}" dt="2020-11-18T21:02:08.179" v="24" actId="478"/>
          <ac:picMkLst>
            <pc:docMk/>
            <pc:sldMk cId="3470391421" sldId="268"/>
            <ac:picMk id="3" creationId="{275F60F4-A05E-487D-B33B-8DA85428038D}"/>
          </ac:picMkLst>
        </pc:picChg>
        <pc:picChg chg="add">
          <ac:chgData name="kang jiyoung" userId="f98553786232667f" providerId="LiveId" clId="{5CAE5250-267B-4128-B6C1-0A9A86482202}" dt="2020-11-18T21:03:03.759" v="53" actId="22"/>
          <ac:picMkLst>
            <pc:docMk/>
            <pc:sldMk cId="3470391421" sldId="268"/>
            <ac:picMk id="8" creationId="{944B3370-07C5-4A3A-BC3A-536377672980}"/>
          </ac:picMkLst>
        </pc:picChg>
      </pc:sldChg>
      <pc:sldChg chg="addSp delSp modSp mod">
        <pc:chgData name="kang jiyoung" userId="f98553786232667f" providerId="LiveId" clId="{5CAE5250-267B-4128-B6C1-0A9A86482202}" dt="2020-11-18T21:27:36.632" v="377" actId="20577"/>
        <pc:sldMkLst>
          <pc:docMk/>
          <pc:sldMk cId="241233135" sldId="269"/>
        </pc:sldMkLst>
        <pc:spChg chg="mod">
          <ac:chgData name="kang jiyoung" userId="f98553786232667f" providerId="LiveId" clId="{5CAE5250-267B-4128-B6C1-0A9A86482202}" dt="2020-11-18T21:27:36.632" v="377" actId="20577"/>
          <ac:spMkLst>
            <pc:docMk/>
            <pc:sldMk cId="241233135" sldId="269"/>
            <ac:spMk id="7" creationId="{A3344C3C-7FF8-48E1-A093-95CE9C5D2F17}"/>
          </ac:spMkLst>
        </pc:spChg>
        <pc:picChg chg="del">
          <ac:chgData name="kang jiyoung" userId="f98553786232667f" providerId="LiveId" clId="{5CAE5250-267B-4128-B6C1-0A9A86482202}" dt="2020-11-18T21:02:09.101" v="25" actId="478"/>
          <ac:picMkLst>
            <pc:docMk/>
            <pc:sldMk cId="241233135" sldId="269"/>
            <ac:picMk id="3" creationId="{275F60F4-A05E-487D-B33B-8DA85428038D}"/>
          </ac:picMkLst>
        </pc:picChg>
        <pc:picChg chg="add">
          <ac:chgData name="kang jiyoung" userId="f98553786232667f" providerId="LiveId" clId="{5CAE5250-267B-4128-B6C1-0A9A86482202}" dt="2020-11-18T21:03:05.090" v="54" actId="22"/>
          <ac:picMkLst>
            <pc:docMk/>
            <pc:sldMk cId="241233135" sldId="269"/>
            <ac:picMk id="5" creationId="{94F0DA45-6FB1-4B72-8BC0-909281765B23}"/>
          </ac:picMkLst>
        </pc:picChg>
      </pc:sldChg>
      <pc:sldChg chg="addSp delSp modSp mod">
        <pc:chgData name="kang jiyoung" userId="f98553786232667f" providerId="LiveId" clId="{5CAE5250-267B-4128-B6C1-0A9A86482202}" dt="2020-11-18T21:12:51.510" v="279" actId="478"/>
        <pc:sldMkLst>
          <pc:docMk/>
          <pc:sldMk cId="3919315441" sldId="270"/>
        </pc:sldMkLst>
        <pc:spChg chg="del">
          <ac:chgData name="kang jiyoung" userId="f98553786232667f" providerId="LiveId" clId="{5CAE5250-267B-4128-B6C1-0A9A86482202}" dt="2020-11-18T21:12:51.510" v="279" actId="478"/>
          <ac:spMkLst>
            <pc:docMk/>
            <pc:sldMk cId="3919315441" sldId="270"/>
            <ac:spMk id="8" creationId="{00000000-0000-0000-0000-000000000000}"/>
          </ac:spMkLst>
        </pc:spChg>
        <pc:spChg chg="mod">
          <ac:chgData name="kang jiyoung" userId="f98553786232667f" providerId="LiveId" clId="{5CAE5250-267B-4128-B6C1-0A9A86482202}" dt="2020-11-18T21:12:30.417" v="271" actId="1076"/>
          <ac:spMkLst>
            <pc:docMk/>
            <pc:sldMk cId="3919315441" sldId="270"/>
            <ac:spMk id="14" creationId="{4CADCB5E-AB56-46C4-A3AE-C0349763ECDD}"/>
          </ac:spMkLst>
        </pc:spChg>
        <pc:graphicFrameChg chg="modGraphic">
          <ac:chgData name="kang jiyoung" userId="f98553786232667f" providerId="LiveId" clId="{5CAE5250-267B-4128-B6C1-0A9A86482202}" dt="2020-11-18T21:12:47.627" v="278" actId="6549"/>
          <ac:graphicFrameMkLst>
            <pc:docMk/>
            <pc:sldMk cId="3919315441" sldId="270"/>
            <ac:graphicFrameMk id="7" creationId="{C2BAD870-551B-42B5-9F92-BAEBCBD38A4E}"/>
          </ac:graphicFrameMkLst>
        </pc:graphicFrameChg>
        <pc:picChg chg="del">
          <ac:chgData name="kang jiyoung" userId="f98553786232667f" providerId="LiveId" clId="{5CAE5250-267B-4128-B6C1-0A9A86482202}" dt="2020-11-18T21:02:04.148" v="19" actId="478"/>
          <ac:picMkLst>
            <pc:docMk/>
            <pc:sldMk cId="3919315441" sldId="270"/>
            <ac:picMk id="3" creationId="{275F60F4-A05E-487D-B33B-8DA85428038D}"/>
          </ac:picMkLst>
        </pc:picChg>
        <pc:picChg chg="add">
          <ac:chgData name="kang jiyoung" userId="f98553786232667f" providerId="LiveId" clId="{5CAE5250-267B-4128-B6C1-0A9A86482202}" dt="2020-11-18T21:02:56.110" v="47" actId="22"/>
          <ac:picMkLst>
            <pc:docMk/>
            <pc:sldMk cId="3919315441" sldId="270"/>
            <ac:picMk id="5" creationId="{CF7A0BD4-A93A-4ED8-869C-69903025C623}"/>
          </ac:picMkLst>
        </pc:picChg>
      </pc:sldChg>
      <pc:sldChg chg="addSp delSp modSp mod">
        <pc:chgData name="kang jiyoung" userId="f98553786232667f" providerId="LiveId" clId="{5CAE5250-267B-4128-B6C1-0A9A86482202}" dt="2020-11-18T21:03:00.921" v="51" actId="22"/>
        <pc:sldMkLst>
          <pc:docMk/>
          <pc:sldMk cId="4189654864" sldId="271"/>
        </pc:sldMkLst>
        <pc:picChg chg="del mod">
          <ac:chgData name="kang jiyoung" userId="f98553786232667f" providerId="LiveId" clId="{5CAE5250-267B-4128-B6C1-0A9A86482202}" dt="2020-11-18T21:02:06.149" v="22" actId="478"/>
          <ac:picMkLst>
            <pc:docMk/>
            <pc:sldMk cId="4189654864" sldId="271"/>
            <ac:picMk id="3" creationId="{275F60F4-A05E-487D-B33B-8DA85428038D}"/>
          </ac:picMkLst>
        </pc:picChg>
        <pc:picChg chg="add">
          <ac:chgData name="kang jiyoung" userId="f98553786232667f" providerId="LiveId" clId="{5CAE5250-267B-4128-B6C1-0A9A86482202}" dt="2020-11-18T21:02:58.886" v="49" actId="22"/>
          <ac:picMkLst>
            <pc:docMk/>
            <pc:sldMk cId="4189654864" sldId="271"/>
            <ac:picMk id="5" creationId="{A15D1777-3FDE-4179-B3E9-150C12468FF3}"/>
          </ac:picMkLst>
        </pc:picChg>
        <pc:picChg chg="add del">
          <ac:chgData name="kang jiyoung" userId="f98553786232667f" providerId="LiveId" clId="{5CAE5250-267B-4128-B6C1-0A9A86482202}" dt="2020-11-18T21:03:00.921" v="51" actId="22"/>
          <ac:picMkLst>
            <pc:docMk/>
            <pc:sldMk cId="4189654864" sldId="271"/>
            <ac:picMk id="6" creationId="{5AAF409B-2A1B-433E-ABB5-E3D3E75CF233}"/>
          </ac:picMkLst>
        </pc:picChg>
      </pc:sldChg>
      <pc:sldChg chg="addSp delSp modSp mod">
        <pc:chgData name="kang jiyoung" userId="f98553786232667f" providerId="LiveId" clId="{5CAE5250-267B-4128-B6C1-0A9A86482202}" dt="2020-11-18T21:26:54.245" v="375" actId="20577"/>
        <pc:sldMkLst>
          <pc:docMk/>
          <pc:sldMk cId="378886665" sldId="272"/>
        </pc:sldMkLst>
        <pc:spChg chg="mod">
          <ac:chgData name="kang jiyoung" userId="f98553786232667f" providerId="LiveId" clId="{5CAE5250-267B-4128-B6C1-0A9A86482202}" dt="2020-11-18T21:26:54.245" v="375" actId="20577"/>
          <ac:spMkLst>
            <pc:docMk/>
            <pc:sldMk cId="378886665" sldId="272"/>
            <ac:spMk id="12" creationId="{A6827A91-233F-49CC-A567-A9B2752DEFF5}"/>
          </ac:spMkLst>
        </pc:spChg>
        <pc:picChg chg="del">
          <ac:chgData name="kang jiyoung" userId="f98553786232667f" providerId="LiveId" clId="{5CAE5250-267B-4128-B6C1-0A9A86482202}" dt="2020-11-18T21:02:07.164" v="23" actId="478"/>
          <ac:picMkLst>
            <pc:docMk/>
            <pc:sldMk cId="378886665" sldId="272"/>
            <ac:picMk id="3" creationId="{275F60F4-A05E-487D-B33B-8DA85428038D}"/>
          </ac:picMkLst>
        </pc:picChg>
        <pc:picChg chg="add">
          <ac:chgData name="kang jiyoung" userId="f98553786232667f" providerId="LiveId" clId="{5CAE5250-267B-4128-B6C1-0A9A86482202}" dt="2020-11-18T21:03:02.282" v="52" actId="22"/>
          <ac:picMkLst>
            <pc:docMk/>
            <pc:sldMk cId="378886665" sldId="272"/>
            <ac:picMk id="6" creationId="{F9978C9B-6DEA-4EA4-8624-F17B3C4F57B3}"/>
          </ac:picMkLst>
        </pc:picChg>
      </pc:sldChg>
      <pc:sldChg chg="addSp delSp modSp mod">
        <pc:chgData name="kang jiyoung" userId="f98553786232667f" providerId="LiveId" clId="{5CAE5250-267B-4128-B6C1-0A9A86482202}" dt="2020-11-18T21:37:28.755" v="595"/>
        <pc:sldMkLst>
          <pc:docMk/>
          <pc:sldMk cId="1012334514" sldId="273"/>
        </pc:sldMkLst>
        <pc:spChg chg="add mod">
          <ac:chgData name="kang jiyoung" userId="f98553786232667f" providerId="LiveId" clId="{5CAE5250-267B-4128-B6C1-0A9A86482202}" dt="2020-11-18T21:37:28.755" v="595"/>
          <ac:spMkLst>
            <pc:docMk/>
            <pc:sldMk cId="1012334514" sldId="273"/>
            <ac:spMk id="13" creationId="{E03357CA-0B19-459F-93F8-1BF4ADAF4690}"/>
          </ac:spMkLst>
        </pc:spChg>
        <pc:picChg chg="del">
          <ac:chgData name="kang jiyoung" userId="f98553786232667f" providerId="LiveId" clId="{5CAE5250-267B-4128-B6C1-0A9A86482202}" dt="2020-11-18T21:02:12.501" v="27" actId="478"/>
          <ac:picMkLst>
            <pc:docMk/>
            <pc:sldMk cId="1012334514" sldId="273"/>
            <ac:picMk id="3" creationId="{40880D45-7BB3-495D-A724-857E247E0164}"/>
          </ac:picMkLst>
        </pc:picChg>
        <pc:picChg chg="add">
          <ac:chgData name="kang jiyoung" userId="f98553786232667f" providerId="LiveId" clId="{5CAE5250-267B-4128-B6C1-0A9A86482202}" dt="2020-11-18T21:03:09.219" v="57" actId="22"/>
          <ac:picMkLst>
            <pc:docMk/>
            <pc:sldMk cId="1012334514" sldId="273"/>
            <ac:picMk id="6" creationId="{5B35F2AC-148A-4836-A695-F561E82CACFD}"/>
          </ac:picMkLst>
        </pc:picChg>
        <pc:picChg chg="add del">
          <ac:chgData name="kang jiyoung" userId="f98553786232667f" providerId="LiveId" clId="{5CAE5250-267B-4128-B6C1-0A9A86482202}" dt="2020-11-18T21:03:11.409" v="59" actId="22"/>
          <ac:picMkLst>
            <pc:docMk/>
            <pc:sldMk cId="1012334514" sldId="273"/>
            <ac:picMk id="11" creationId="{14D8FFD8-5A5D-4859-A329-E79541EC3837}"/>
          </ac:picMkLst>
        </pc:picChg>
      </pc:sldChg>
      <pc:sldChg chg="addSp delSp mod">
        <pc:chgData name="kang jiyoung" userId="f98553786232667f" providerId="LiveId" clId="{5CAE5250-267B-4128-B6C1-0A9A86482202}" dt="2020-11-18T21:03:13.520" v="60" actId="22"/>
        <pc:sldMkLst>
          <pc:docMk/>
          <pc:sldMk cId="1752071423" sldId="274"/>
        </pc:sldMkLst>
        <pc:picChg chg="del">
          <ac:chgData name="kang jiyoung" userId="f98553786232667f" providerId="LiveId" clId="{5CAE5250-267B-4128-B6C1-0A9A86482202}" dt="2020-11-18T21:02:17.018" v="29" actId="478"/>
          <ac:picMkLst>
            <pc:docMk/>
            <pc:sldMk cId="1752071423" sldId="274"/>
            <ac:picMk id="3" creationId="{40880D45-7BB3-495D-A724-857E247E0164}"/>
          </ac:picMkLst>
        </pc:picChg>
        <pc:picChg chg="add">
          <ac:chgData name="kang jiyoung" userId="f98553786232667f" providerId="LiveId" clId="{5CAE5250-267B-4128-B6C1-0A9A86482202}" dt="2020-11-18T21:03:13.520" v="60" actId="22"/>
          <ac:picMkLst>
            <pc:docMk/>
            <pc:sldMk cId="1752071423" sldId="274"/>
            <ac:picMk id="6" creationId="{EACF6729-9A10-46B7-A280-4CA1C4B54386}"/>
          </ac:picMkLst>
        </pc:picChg>
      </pc:sldChg>
      <pc:sldChg chg="addSp delSp mod">
        <pc:chgData name="kang jiyoung" userId="f98553786232667f" providerId="LiveId" clId="{5CAE5250-267B-4128-B6C1-0A9A86482202}" dt="2020-11-18T21:03:14.861" v="61" actId="22"/>
        <pc:sldMkLst>
          <pc:docMk/>
          <pc:sldMk cId="794621610" sldId="275"/>
        </pc:sldMkLst>
        <pc:picChg chg="del">
          <ac:chgData name="kang jiyoung" userId="f98553786232667f" providerId="LiveId" clId="{5CAE5250-267B-4128-B6C1-0A9A86482202}" dt="2020-11-18T21:02:18.112" v="30" actId="478"/>
          <ac:picMkLst>
            <pc:docMk/>
            <pc:sldMk cId="794621610" sldId="275"/>
            <ac:picMk id="3" creationId="{40880D45-7BB3-495D-A724-857E247E0164}"/>
          </ac:picMkLst>
        </pc:picChg>
        <pc:picChg chg="add">
          <ac:chgData name="kang jiyoung" userId="f98553786232667f" providerId="LiveId" clId="{5CAE5250-267B-4128-B6C1-0A9A86482202}" dt="2020-11-18T21:03:14.861" v="61" actId="22"/>
          <ac:picMkLst>
            <pc:docMk/>
            <pc:sldMk cId="794621610" sldId="275"/>
            <ac:picMk id="7" creationId="{D3ED34FA-19F7-4238-89B1-2F20392DBB55}"/>
          </ac:picMkLst>
        </pc:picChg>
      </pc:sldChg>
      <pc:sldChg chg="addSp delSp mod">
        <pc:chgData name="kang jiyoung" userId="f98553786232667f" providerId="LiveId" clId="{5CAE5250-267B-4128-B6C1-0A9A86482202}" dt="2020-11-18T21:03:16.052" v="62" actId="22"/>
        <pc:sldMkLst>
          <pc:docMk/>
          <pc:sldMk cId="3415071172" sldId="276"/>
        </pc:sldMkLst>
        <pc:picChg chg="del">
          <ac:chgData name="kang jiyoung" userId="f98553786232667f" providerId="LiveId" clId="{5CAE5250-267B-4128-B6C1-0A9A86482202}" dt="2020-11-18T21:02:19.155" v="31" actId="478"/>
          <ac:picMkLst>
            <pc:docMk/>
            <pc:sldMk cId="3415071172" sldId="276"/>
            <ac:picMk id="3" creationId="{40880D45-7BB3-495D-A724-857E247E0164}"/>
          </ac:picMkLst>
        </pc:picChg>
        <pc:picChg chg="add">
          <ac:chgData name="kang jiyoung" userId="f98553786232667f" providerId="LiveId" clId="{5CAE5250-267B-4128-B6C1-0A9A86482202}" dt="2020-11-18T21:03:16.052" v="62" actId="22"/>
          <ac:picMkLst>
            <pc:docMk/>
            <pc:sldMk cId="3415071172" sldId="276"/>
            <ac:picMk id="5" creationId="{9E5A92EA-D9A8-45E1-A3DF-1276CA85EC06}"/>
          </ac:picMkLst>
        </pc:picChg>
      </pc:sldChg>
      <pc:sldChg chg="addSp delSp mod">
        <pc:chgData name="kang jiyoung" userId="f98553786232667f" providerId="LiveId" clId="{5CAE5250-267B-4128-B6C1-0A9A86482202}" dt="2020-11-18T21:03:17.742" v="63" actId="22"/>
        <pc:sldMkLst>
          <pc:docMk/>
          <pc:sldMk cId="3068098526" sldId="277"/>
        </pc:sldMkLst>
        <pc:picChg chg="del">
          <ac:chgData name="kang jiyoung" userId="f98553786232667f" providerId="LiveId" clId="{5CAE5250-267B-4128-B6C1-0A9A86482202}" dt="2020-11-18T21:02:20.114" v="32" actId="478"/>
          <ac:picMkLst>
            <pc:docMk/>
            <pc:sldMk cId="3068098526" sldId="277"/>
            <ac:picMk id="3" creationId="{40880D45-7BB3-495D-A724-857E247E0164}"/>
          </ac:picMkLst>
        </pc:picChg>
        <pc:picChg chg="add">
          <ac:chgData name="kang jiyoung" userId="f98553786232667f" providerId="LiveId" clId="{5CAE5250-267B-4128-B6C1-0A9A86482202}" dt="2020-11-18T21:03:17.742" v="63" actId="22"/>
          <ac:picMkLst>
            <pc:docMk/>
            <pc:sldMk cId="3068098526" sldId="277"/>
            <ac:picMk id="6" creationId="{AFC300E1-6B89-4E48-AF6D-148ECA33B02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0779-5747-4576-9B57-A70781EBAFE3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F2B7-4AA3-4EC6-B257-EEE395A91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8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0779-5747-4576-9B57-A70781EBAFE3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F2B7-4AA3-4EC6-B257-EEE395A91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29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0779-5747-4576-9B57-A70781EBAFE3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F2B7-4AA3-4EC6-B257-EEE395A91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52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0779-5747-4576-9B57-A70781EBAFE3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F2B7-4AA3-4EC6-B257-EEE395A91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06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0779-5747-4576-9B57-A70781EBAFE3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F2B7-4AA3-4EC6-B257-EEE395A91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66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0779-5747-4576-9B57-A70781EBAFE3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F2B7-4AA3-4EC6-B257-EEE395A91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50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0779-5747-4576-9B57-A70781EBAFE3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F2B7-4AA3-4EC6-B257-EEE395A91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77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0779-5747-4576-9B57-A70781EBAFE3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F2B7-4AA3-4EC6-B257-EEE395A91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8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0779-5747-4576-9B57-A70781EBAFE3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F2B7-4AA3-4EC6-B257-EEE395A91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29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0779-5747-4576-9B57-A70781EBAFE3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F2B7-4AA3-4EC6-B257-EEE395A91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65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0779-5747-4576-9B57-A70781EBAFE3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F2B7-4AA3-4EC6-B257-EEE395A91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33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B0779-5747-4576-9B57-A70781EBAFE3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EF2B7-4AA3-4EC6-B257-EEE395A91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78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7CAD877-6A1E-4C1E-9CF9-5CD08151F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09203"/>
            <a:ext cx="77724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0" i="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2023</a:t>
            </a:r>
            <a:r>
              <a:rPr lang="ko-KR" altLang="en-US" sz="2400" b="0" i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년도</a:t>
            </a:r>
            <a:r>
              <a:rPr lang="ko-KR" altLang="en-US" sz="2400" b="0" i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 </a:t>
            </a:r>
            <a:r>
              <a:rPr lang="en-US" altLang="ko-KR" sz="2400" b="0" i="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2400" b="0" i="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400">
                <a:latin typeface="HY헤드라인M" panose="02030600000101010101" pitchFamily="18" charset="-127"/>
                <a:ea typeface="HY헤드라인M" panose="02030600000101010101" pitchFamily="18" charset="-127"/>
              </a:rPr>
              <a:t>메리츠화재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TM</a:t>
            </a:r>
            <a:r>
              <a:rPr lang="ko-KR" altLang="en-US" sz="2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사업부문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인터넷 </a:t>
            </a:r>
            <a:r>
              <a:rPr lang="ko-KR" altLang="en-US" sz="24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마케팅 </a:t>
            </a:r>
            <a:r>
              <a:rPr lang="ko-KR" altLang="en-US" sz="2400" b="0" i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 </a:t>
            </a:r>
            <a:r>
              <a:rPr lang="ko-KR" altLang="en-US" sz="2400" b="0" i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운영 제안요청서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042F6AFD-BF9F-470C-A583-E34E7EDF0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731975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2022.11.7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메리츠화재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TM</a:t>
            </a:r>
            <a:r>
              <a:rPr lang="ko-KR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사업부문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8C490408-E7EA-4B27-9E34-48067A2CB182}"/>
              </a:ext>
            </a:extLst>
          </p:cNvPr>
          <p:cNvSpPr/>
          <p:nvPr/>
        </p:nvSpPr>
        <p:spPr>
          <a:xfrm>
            <a:off x="2063932" y="5695406"/>
            <a:ext cx="4998720" cy="49638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/>
                </a:solidFill>
              </a:rPr>
              <a:t>본 제안요청서는 </a:t>
            </a:r>
            <a:r>
              <a:rPr lang="ko-KR" altLang="en-US" sz="800" dirty="0" err="1">
                <a:solidFill>
                  <a:schemeClr val="tx1"/>
                </a:solidFill>
              </a:rPr>
              <a:t>메리츠화재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TM</a:t>
            </a:r>
            <a:r>
              <a:rPr lang="ko-KR" altLang="en-US" sz="800" smtClean="0">
                <a:solidFill>
                  <a:schemeClr val="tx1"/>
                </a:solidFill>
              </a:rPr>
              <a:t>사업부문의 </a:t>
            </a:r>
            <a:r>
              <a:rPr lang="ko-KR" altLang="en-US" sz="800" dirty="0">
                <a:solidFill>
                  <a:schemeClr val="tx1"/>
                </a:solidFill>
              </a:rPr>
              <a:t>인터넷 마케팅 플랫폼 운영을 </a:t>
            </a:r>
            <a:r>
              <a:rPr lang="ko-KR" altLang="en-US" sz="800">
                <a:solidFill>
                  <a:schemeClr val="tx1"/>
                </a:solidFill>
              </a:rPr>
              <a:t>위한 </a:t>
            </a:r>
            <a:r>
              <a:rPr lang="ko-KR" altLang="en-US" sz="800" smtClean="0">
                <a:solidFill>
                  <a:schemeClr val="tx1"/>
                </a:solidFill>
              </a:rPr>
              <a:t>제안 요청 </a:t>
            </a:r>
            <a:r>
              <a:rPr lang="ko-KR" altLang="en-US" sz="800" dirty="0">
                <a:solidFill>
                  <a:schemeClr val="tx1"/>
                </a:solidFill>
              </a:rPr>
              <a:t>목적입니다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그 </a:t>
            </a:r>
            <a:r>
              <a:rPr lang="ko-KR" altLang="en-US" sz="800" dirty="0">
                <a:solidFill>
                  <a:schemeClr val="tx1"/>
                </a:solidFill>
              </a:rPr>
              <a:t>외의 용도로 사용할 수 없으며 외부 또는 타사에 제공할 수 없습니다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="" xmlns:a16="http://schemas.microsoft.com/office/drawing/2014/main" id="{13ADCD99-505E-47DD-90E6-EACF6E426D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6252" b="-8928"/>
          <a:stretch/>
        </p:blipFill>
        <p:spPr>
          <a:xfrm>
            <a:off x="8001000" y="172254"/>
            <a:ext cx="936887" cy="33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8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691EEB36-399F-4738-8752-85AB82747193}"/>
              </a:ext>
            </a:extLst>
          </p:cNvPr>
          <p:cNvSpPr txBox="1"/>
          <p:nvPr/>
        </p:nvSpPr>
        <p:spPr>
          <a:xfrm>
            <a:off x="497525" y="738664"/>
            <a:ext cx="56012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aseline="30000" dirty="0" smtClean="0"/>
              <a:t>주</a:t>
            </a:r>
            <a:r>
              <a:rPr lang="en-US" altLang="ko-KR" sz="900" baseline="30000" dirty="0" smtClean="0"/>
              <a:t>2) </a:t>
            </a:r>
            <a:r>
              <a:rPr lang="ko-KR" altLang="en-US" sz="900"/>
              <a:t>現 모바일 메리츠 스토어 메인 화면 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err="1" smtClean="0"/>
              <a:t>모바일</a:t>
            </a:r>
            <a:r>
              <a:rPr lang="ko-KR" altLang="en-US" sz="900" dirty="0" smtClean="0"/>
              <a:t> </a:t>
            </a:r>
            <a:r>
              <a:rPr lang="en-US" altLang="ko-KR" sz="900" dirty="0"/>
              <a:t>URL: </a:t>
            </a:r>
            <a:r>
              <a:rPr lang="ko-KR" altLang="en-US" sz="900"/>
              <a:t> </a:t>
            </a:r>
            <a:r>
              <a:rPr lang="en-US" altLang="ko-KR" sz="900" dirty="0"/>
              <a:t>https://mstore.meritzfire.com/main.do#!/</a:t>
            </a:r>
            <a:endParaRPr lang="ko-KR" altLang="en-US" sz="9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F97B607E-47FF-43CC-B539-D365940C9D4B}"/>
              </a:ext>
            </a:extLst>
          </p:cNvPr>
          <p:cNvCxnSpPr/>
          <p:nvPr/>
        </p:nvCxnSpPr>
        <p:spPr>
          <a:xfrm>
            <a:off x="125835" y="562278"/>
            <a:ext cx="8856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="" xmlns:a16="http://schemas.microsoft.com/office/drawing/2014/main" id="{13ADCD99-505E-47DD-90E6-EACF6E426D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6252" b="-8928"/>
          <a:stretch/>
        </p:blipFill>
        <p:spPr>
          <a:xfrm>
            <a:off x="8001000" y="172254"/>
            <a:ext cx="936887" cy="3394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E01683A-1186-41AD-A865-641A17B7484D}"/>
              </a:ext>
            </a:extLst>
          </p:cNvPr>
          <p:cNvSpPr txBox="1"/>
          <p:nvPr/>
        </p:nvSpPr>
        <p:spPr>
          <a:xfrm>
            <a:off x="109056" y="142612"/>
            <a:ext cx="2954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제안서 작성 </a:t>
            </a:r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50" y="1431448"/>
            <a:ext cx="2235990" cy="3982479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001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51" y="1431448"/>
            <a:ext cx="2235990" cy="3977772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691EEB36-399F-4738-8752-85AB82747193}"/>
              </a:ext>
            </a:extLst>
          </p:cNvPr>
          <p:cNvSpPr txBox="1"/>
          <p:nvPr/>
        </p:nvSpPr>
        <p:spPr>
          <a:xfrm>
            <a:off x="497525" y="738664"/>
            <a:ext cx="33243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aseline="30000" smtClean="0"/>
              <a:t>주</a:t>
            </a:r>
            <a:r>
              <a:rPr lang="en-US" altLang="ko-KR" sz="900" baseline="30000" dirty="0" smtClean="0"/>
              <a:t>3) </a:t>
            </a:r>
            <a:r>
              <a:rPr lang="ko-KR" altLang="en-US" sz="900" dirty="0"/>
              <a:t>상품페이지에서 보험료 계산하는 경우 주의사항 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64CE84DD-9FAF-43AE-96F4-8B9ADC2AAB34}"/>
              </a:ext>
            </a:extLst>
          </p:cNvPr>
          <p:cNvSpPr/>
          <p:nvPr/>
        </p:nvSpPr>
        <p:spPr>
          <a:xfrm>
            <a:off x="1586147" y="3160063"/>
            <a:ext cx="1333221" cy="66531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  <a:effectLst>
            <a:outerShdw blurRad="63500" sx="101000" sy="101000" algn="ctr" rotWithShape="0">
              <a:srgbClr val="FF000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4D795D86-1A50-47AD-9DAC-BB85A97F60CB}"/>
              </a:ext>
            </a:extLst>
          </p:cNvPr>
          <p:cNvSpPr txBox="1"/>
          <p:nvPr/>
        </p:nvSpPr>
        <p:spPr>
          <a:xfrm>
            <a:off x="3507767" y="3258061"/>
            <a:ext cx="2048076" cy="485197"/>
          </a:xfrm>
          <a:prstGeom prst="rect">
            <a:avLst/>
          </a:prstGeom>
          <a:solidFill>
            <a:schemeClr val="bg1">
              <a:alpha val="60000"/>
            </a:schemeClr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이름은 한글 </a:t>
            </a:r>
            <a:r>
              <a:rPr lang="en-US" altLang="ko-KR" sz="900" dirty="0"/>
              <a:t>“</a:t>
            </a:r>
            <a:r>
              <a:rPr lang="ko-KR" altLang="en-US" sz="900" dirty="0"/>
              <a:t>테스트</a:t>
            </a:r>
            <a:r>
              <a:rPr lang="en-US" altLang="ko-KR" sz="900" dirty="0"/>
              <a:t>”</a:t>
            </a:r>
            <a:r>
              <a:rPr lang="ko-KR" altLang="en-US" sz="900" dirty="0"/>
              <a:t>로 입력하시고</a:t>
            </a:r>
            <a:r>
              <a:rPr lang="en-US" altLang="ko-KR" sz="9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연락처에는 본인 번호를 남겨주세요</a:t>
            </a:r>
            <a:r>
              <a:rPr lang="en-US" altLang="ko-KR" sz="1200" baseline="30000" dirty="0"/>
              <a:t>. 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3DCACD1A-BCFB-4F42-AB81-DDADB1A8046B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2919368" y="3492722"/>
            <a:ext cx="588399" cy="79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F97B607E-47FF-43CC-B539-D365940C9D4B}"/>
              </a:ext>
            </a:extLst>
          </p:cNvPr>
          <p:cNvCxnSpPr/>
          <p:nvPr/>
        </p:nvCxnSpPr>
        <p:spPr>
          <a:xfrm>
            <a:off x="125835" y="562278"/>
            <a:ext cx="8856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="" xmlns:a16="http://schemas.microsoft.com/office/drawing/2014/main" id="{13ADCD99-505E-47DD-90E6-EACF6E426D0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6252" b="-8928"/>
          <a:stretch/>
        </p:blipFill>
        <p:spPr>
          <a:xfrm>
            <a:off x="8001000" y="172254"/>
            <a:ext cx="936887" cy="3394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E01683A-1186-41AD-A865-641A17B7484D}"/>
              </a:ext>
            </a:extLst>
          </p:cNvPr>
          <p:cNvSpPr txBox="1"/>
          <p:nvPr/>
        </p:nvSpPr>
        <p:spPr>
          <a:xfrm>
            <a:off x="109056" y="142612"/>
            <a:ext cx="2954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제안서 작성 </a:t>
            </a:r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9654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94" y="1512821"/>
            <a:ext cx="1717055" cy="3069467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6EE704F-61A5-4A3E-9736-C7A013B7D7B6}"/>
              </a:ext>
            </a:extLst>
          </p:cNvPr>
          <p:cNvSpPr txBox="1"/>
          <p:nvPr/>
        </p:nvSpPr>
        <p:spPr>
          <a:xfrm>
            <a:off x="5565127" y="5326202"/>
            <a:ext cx="3478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보장분석 테스트 시 보험료 확인과 상담 신청은 하지 않습니다</a:t>
            </a:r>
            <a:r>
              <a:rPr lang="en-US" altLang="ko-KR" sz="9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보험료 확인하는 경우 </a:t>
            </a:r>
            <a:r>
              <a:rPr lang="en-US" altLang="ko-KR" sz="900" dirty="0"/>
              <a:t>TM </a:t>
            </a:r>
            <a:r>
              <a:rPr lang="ko-KR" altLang="en-US" sz="900" dirty="0"/>
              <a:t>상담원에게 배정되어</a:t>
            </a:r>
            <a:r>
              <a:rPr lang="en-US" altLang="ko-KR" sz="9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보험 가입 권유 전화를 받을 수 있습니다</a:t>
            </a:r>
            <a:r>
              <a:rPr lang="en-US" altLang="ko-KR" sz="9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보험료 확인과 상담 신청을 하셨다면 바로 연락 주세요</a:t>
            </a:r>
            <a:r>
              <a:rPr lang="en-US" altLang="ko-KR" sz="900" dirty="0"/>
              <a:t>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253D913-529F-4F5C-9DE2-08CEBCF4DBB0}"/>
              </a:ext>
            </a:extLst>
          </p:cNvPr>
          <p:cNvSpPr txBox="1"/>
          <p:nvPr/>
        </p:nvSpPr>
        <p:spPr>
          <a:xfrm>
            <a:off x="548723" y="891064"/>
            <a:ext cx="53774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aseline="30000" smtClean="0"/>
              <a:t>주</a:t>
            </a:r>
            <a:r>
              <a:rPr lang="en-US" altLang="ko-KR" sz="900" baseline="30000" dirty="0" smtClean="0"/>
              <a:t>4)</a:t>
            </a:r>
            <a:r>
              <a:rPr lang="en-US" altLang="ko-KR" sz="900" dirty="0" smtClean="0"/>
              <a:t> </a:t>
            </a:r>
            <a:r>
              <a:rPr lang="ko-KR" altLang="en-US" sz="900" dirty="0"/>
              <a:t>現 </a:t>
            </a:r>
            <a:r>
              <a:rPr lang="ko-KR" altLang="en-US" sz="900" dirty="0" err="1"/>
              <a:t>메리츠</a:t>
            </a:r>
            <a:r>
              <a:rPr lang="ko-KR" altLang="en-US" sz="900" dirty="0"/>
              <a:t> 다이렉트</a:t>
            </a:r>
            <a:r>
              <a:rPr lang="en-US" altLang="ko-KR" sz="900" dirty="0"/>
              <a:t>TM </a:t>
            </a:r>
            <a:r>
              <a:rPr lang="ko-KR" altLang="en-US" sz="900" dirty="0"/>
              <a:t>보장분석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 </a:t>
            </a:r>
            <a:r>
              <a:rPr lang="ko-KR" altLang="en-US" sz="900" dirty="0"/>
              <a:t>모바일 </a:t>
            </a:r>
            <a:r>
              <a:rPr lang="en-US" altLang="ko-KR" sz="900" dirty="0"/>
              <a:t>URL: </a:t>
            </a:r>
            <a:r>
              <a:rPr lang="ko-KR" altLang="en-US" sz="900" dirty="0"/>
              <a:t> </a:t>
            </a:r>
            <a:r>
              <a:rPr lang="en-US" altLang="ko-KR" sz="900" dirty="0"/>
              <a:t>https://mstore.meritzfire.com/Direct-lab/ins-solution.do#!/</a:t>
            </a:r>
            <a:endParaRPr lang="ko-KR" altLang="en-US" sz="9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F97B607E-47FF-43CC-B539-D365940C9D4B}"/>
              </a:ext>
            </a:extLst>
          </p:cNvPr>
          <p:cNvCxnSpPr/>
          <p:nvPr/>
        </p:nvCxnSpPr>
        <p:spPr>
          <a:xfrm>
            <a:off x="125835" y="562278"/>
            <a:ext cx="8856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그림 15" descr="그리기이(가) 표시된 사진&#10;&#10;자동 생성된 설명">
            <a:extLst>
              <a:ext uri="{FF2B5EF4-FFF2-40B4-BE49-F238E27FC236}">
                <a16:creationId xmlns="" xmlns:a16="http://schemas.microsoft.com/office/drawing/2014/main" id="{13ADCD99-505E-47DD-90E6-EACF6E426D0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6252" b="-8928"/>
          <a:stretch/>
        </p:blipFill>
        <p:spPr>
          <a:xfrm>
            <a:off x="8001000" y="172254"/>
            <a:ext cx="936887" cy="33947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E01683A-1186-41AD-A865-641A17B7484D}"/>
              </a:ext>
            </a:extLst>
          </p:cNvPr>
          <p:cNvSpPr txBox="1"/>
          <p:nvPr/>
        </p:nvSpPr>
        <p:spPr>
          <a:xfrm>
            <a:off x="109056" y="142612"/>
            <a:ext cx="2954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제안서 작성 </a:t>
            </a:r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541" y="1531634"/>
            <a:ext cx="1717055" cy="3063856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134" y="3184112"/>
            <a:ext cx="1728864" cy="3106333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2679" y="3184112"/>
            <a:ext cx="1735809" cy="3090587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</p:pic>
      <p:sp>
        <p:nvSpPr>
          <p:cNvPr id="18" name="사각형: 둥근 모서리 17">
            <a:extLst>
              <a:ext uri="{FF2B5EF4-FFF2-40B4-BE49-F238E27FC236}">
                <a16:creationId xmlns="" xmlns:a16="http://schemas.microsoft.com/office/drawing/2014/main" id="{0464EF9E-03AD-4299-A80B-C2B75380AFB9}"/>
              </a:ext>
            </a:extLst>
          </p:cNvPr>
          <p:cNvSpPr/>
          <p:nvPr/>
        </p:nvSpPr>
        <p:spPr>
          <a:xfrm>
            <a:off x="3182596" y="5627967"/>
            <a:ext cx="1682336" cy="30459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  <a:effectLst>
            <a:outerShdw blurRad="63500" sx="101000" sy="101000" algn="ctr" rotWithShape="0">
              <a:srgbClr val="FF000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2D60A6D7-B510-45CE-AB1C-34BE7ABBF70A}"/>
              </a:ext>
            </a:extLst>
          </p:cNvPr>
          <p:cNvCxnSpPr>
            <a:cxnSpLocks/>
            <a:stCxn id="18" idx="3"/>
            <a:endCxn id="12" idx="1"/>
          </p:cNvCxnSpPr>
          <p:nvPr/>
        </p:nvCxnSpPr>
        <p:spPr>
          <a:xfrm>
            <a:off x="4864932" y="5780266"/>
            <a:ext cx="700195" cy="760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540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6AFEF7D-97A3-4A6D-9E71-7BEBA1382269}"/>
              </a:ext>
            </a:extLst>
          </p:cNvPr>
          <p:cNvSpPr txBox="1"/>
          <p:nvPr/>
        </p:nvSpPr>
        <p:spPr>
          <a:xfrm>
            <a:off x="243281" y="755009"/>
            <a:ext cx="2935348" cy="33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제안 기본사항</a:t>
            </a:r>
            <a:endParaRPr lang="en-US" altLang="ko-KR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6827A91-233F-49CC-A567-A9B2752DEFF5}"/>
              </a:ext>
            </a:extLst>
          </p:cNvPr>
          <p:cNvSpPr txBox="1"/>
          <p:nvPr/>
        </p:nvSpPr>
        <p:spPr>
          <a:xfrm>
            <a:off x="373911" y="1094204"/>
            <a:ext cx="8526808" cy="168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협상 및 계약기간 內 인력의 추가</a:t>
            </a:r>
            <a:r>
              <a:rPr lang="en-US" altLang="ko-KR" sz="1000" dirty="0"/>
              <a:t>, </a:t>
            </a:r>
            <a:r>
              <a:rPr lang="ko-KR" altLang="en-US" sz="1000" dirty="0"/>
              <a:t>교체 투입 시 공급 단가와 동일 혹은 이하 금액에 투입 가능하여야 함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본 계약의 해지 또는 만료 후에도 다음 사업자가 선정될 때까지 용역을 수행하여야 하며</a:t>
            </a:r>
            <a:r>
              <a:rPr lang="en-US" altLang="ko-KR" sz="1000" dirty="0"/>
              <a:t>, </a:t>
            </a:r>
            <a:r>
              <a:rPr lang="ko-KR" altLang="en-US" sz="1000" dirty="0"/>
              <a:t>이에 따른 대가는 계약 해지 또는 만료 전일의 용역대가 지급 기준을 준용함 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인수인계 기간에 발생하는 모든 비용은 낙찰자가 부담함 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낙찰자 선정 후 즉시 관련 인력을 투입하여 인수 진행 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낙찰자의 인수 기간은 사업 시작 전 </a:t>
            </a:r>
            <a:r>
              <a:rPr lang="en-US" altLang="ko-KR" sz="1000" dirty="0"/>
              <a:t>2</a:t>
            </a:r>
            <a:r>
              <a:rPr lang="ko-KR" altLang="en-US" sz="1000" dirty="0"/>
              <a:t>주 이상 실시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계약기간 전후 당사의 보안 관리 규정 및 지침을 성실히 이행하여야 함 </a:t>
            </a:r>
            <a:endParaRPr lang="en-US" altLang="ko-KR" sz="10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F97B607E-47FF-43CC-B539-D365940C9D4B}"/>
              </a:ext>
            </a:extLst>
          </p:cNvPr>
          <p:cNvCxnSpPr/>
          <p:nvPr/>
        </p:nvCxnSpPr>
        <p:spPr>
          <a:xfrm>
            <a:off x="125835" y="562278"/>
            <a:ext cx="8856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="" xmlns:a16="http://schemas.microsoft.com/office/drawing/2014/main" id="{13ADCD99-505E-47DD-90E6-EACF6E426D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6252" b="-8928"/>
          <a:stretch/>
        </p:blipFill>
        <p:spPr>
          <a:xfrm>
            <a:off x="8001000" y="172254"/>
            <a:ext cx="936887" cy="3394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E01683A-1186-41AD-A865-641A17B7484D}"/>
              </a:ext>
            </a:extLst>
          </p:cNvPr>
          <p:cNvSpPr txBox="1"/>
          <p:nvPr/>
        </p:nvSpPr>
        <p:spPr>
          <a:xfrm>
            <a:off x="109056" y="142612"/>
            <a:ext cx="2954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제안서 작성 </a:t>
            </a:r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886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8">
            <a:extLst>
              <a:ext uri="{FF2B5EF4-FFF2-40B4-BE49-F238E27FC236}">
                <a16:creationId xmlns="" xmlns:a16="http://schemas.microsoft.com/office/drawing/2014/main" id="{94EF2B30-2B70-43EC-ABD4-ED89A00AA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943556"/>
              </p:ext>
            </p:extLst>
          </p:nvPr>
        </p:nvGraphicFramePr>
        <p:xfrm>
          <a:off x="440506" y="1133706"/>
          <a:ext cx="8268065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0374">
                  <a:extLst>
                    <a:ext uri="{9D8B030D-6E8A-4147-A177-3AD203B41FA5}">
                      <a16:colId xmlns="" xmlns:a16="http://schemas.microsoft.com/office/drawing/2014/main" val="2154861282"/>
                    </a:ext>
                  </a:extLst>
                </a:gridCol>
                <a:gridCol w="5477691">
                  <a:extLst>
                    <a:ext uri="{9D8B030D-6E8A-4147-A177-3AD203B41FA5}">
                      <a16:colId xmlns="" xmlns:a16="http://schemas.microsoft.com/office/drawing/2014/main" val="3987722550"/>
                    </a:ext>
                  </a:extLst>
                </a:gridCol>
              </a:tblGrid>
              <a:tr h="2805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서류</a:t>
                      </a:r>
                      <a:endParaRPr lang="ko-KR" altLang="en-US" sz="1000" b="1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86994544"/>
                  </a:ext>
                </a:extLst>
              </a:tr>
              <a:tr h="24683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제안서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별첨 제외 </a:t>
                      </a:r>
                      <a:r>
                        <a:rPr lang="en-US" altLang="ko-KR" sz="1000" dirty="0"/>
                        <a:t>30</a:t>
                      </a:r>
                      <a:r>
                        <a:rPr lang="ko-KR" altLang="en-US" sz="1000" dirty="0"/>
                        <a:t>매 이내 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86461202"/>
                  </a:ext>
                </a:extLst>
              </a:tr>
              <a:tr h="24683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별첨</a:t>
                      </a:r>
                      <a:r>
                        <a:rPr lang="en-US" altLang="ko-KR" sz="1000" dirty="0"/>
                        <a:t>1.</a:t>
                      </a:r>
                      <a:r>
                        <a:rPr lang="ko-KR" altLang="en-US" sz="1000" dirty="0"/>
                        <a:t>사업 </a:t>
                      </a:r>
                      <a:r>
                        <a:rPr lang="ko-KR" altLang="en-US" sz="1000"/>
                        <a:t>실적</a:t>
                      </a: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smtClean="0"/>
                        <a:t>금융사 플랫폼 </a:t>
                      </a:r>
                      <a:r>
                        <a:rPr lang="ko-KR" altLang="en-US" sz="1000" dirty="0"/>
                        <a:t>구축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운영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목록 제출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포트폴리오 제출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47270588"/>
                  </a:ext>
                </a:extLst>
              </a:tr>
              <a:tr h="24683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별첨</a:t>
                      </a:r>
                      <a:r>
                        <a:rPr lang="en-US" altLang="ko-KR" sz="1000" dirty="0"/>
                        <a:t>2.</a:t>
                      </a:r>
                      <a:r>
                        <a:rPr lang="ko-KR" altLang="en-US" sz="1000" dirty="0"/>
                        <a:t>사업 실적</a:t>
                      </a: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마케팅 플랫폼 구축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운영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목록 제출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포트폴리오 제출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8487853"/>
                  </a:ext>
                </a:extLst>
              </a:tr>
              <a:tr h="24683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별첨</a:t>
                      </a:r>
                      <a:r>
                        <a:rPr lang="en-US" altLang="ko-KR" sz="1000" dirty="0"/>
                        <a:t>3.</a:t>
                      </a:r>
                      <a:r>
                        <a:rPr lang="ko-KR" altLang="en-US" sz="1000" dirty="0"/>
                        <a:t>투입인력 이력 및 경력사항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포트폴리오 제출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0484065"/>
                  </a:ext>
                </a:extLst>
              </a:tr>
              <a:tr h="24683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별첨</a:t>
                      </a:r>
                      <a:r>
                        <a:rPr lang="en-US" altLang="ko-KR" sz="1000" dirty="0"/>
                        <a:t>4</a:t>
                      </a:r>
                      <a:r>
                        <a:rPr lang="en-US" altLang="ko-KR" sz="1000" dirty="0" smtClean="0"/>
                        <a:t>.</a:t>
                      </a:r>
                      <a:r>
                        <a:rPr lang="ko-KR" altLang="en-US" sz="1000" smtClean="0"/>
                        <a:t>서비스 </a:t>
                      </a:r>
                      <a:r>
                        <a:rPr lang="ko-KR" altLang="en-US" sz="1000" dirty="0"/>
                        <a:t>개선 제안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자유 양식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 smtClean="0"/>
                        <a:t>6</a:t>
                      </a:r>
                      <a:r>
                        <a:rPr lang="ko-KR" altLang="en-US" sz="1000" smtClean="0"/>
                        <a:t>매 </a:t>
                      </a:r>
                      <a:r>
                        <a:rPr lang="ko-KR" altLang="en-US" sz="1000" dirty="0"/>
                        <a:t>이내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20661791"/>
                  </a:ext>
                </a:extLst>
              </a:tr>
              <a:tr h="24683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별첨</a:t>
                      </a:r>
                      <a:r>
                        <a:rPr lang="en-US" altLang="ko-KR" sz="1000" dirty="0"/>
                        <a:t>5</a:t>
                      </a:r>
                      <a:r>
                        <a:rPr lang="en-US" altLang="ko-KR" sz="1000" dirty="0" smtClean="0"/>
                        <a:t>.</a:t>
                      </a:r>
                      <a:r>
                        <a:rPr lang="ko-KR" altLang="en-US" sz="1000" smtClean="0"/>
                        <a:t>입찰서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당사 양식 제공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18253298"/>
                  </a:ext>
                </a:extLst>
              </a:tr>
              <a:tr h="24683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별첨</a:t>
                      </a:r>
                      <a:r>
                        <a:rPr lang="en-US" altLang="ko-KR" sz="1000" dirty="0" smtClean="0"/>
                        <a:t>6.</a:t>
                      </a:r>
                      <a:r>
                        <a:rPr lang="ko-KR" altLang="en-US" sz="1000" smtClean="0"/>
                        <a:t>입찰보증금지급각서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/>
                        <a:t>당사 양식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3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별첨</a:t>
                      </a:r>
                      <a:r>
                        <a:rPr lang="en-US" altLang="ko-KR" sz="1000" dirty="0" smtClean="0"/>
                        <a:t>7.</a:t>
                      </a:r>
                      <a:r>
                        <a:rPr lang="ko-KR" altLang="en-US" sz="1000" smtClean="0"/>
                        <a:t>청렴계약서약서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당사 양식 제공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C23083E-7AE0-4EC7-A997-5C16A51FD734}"/>
              </a:ext>
            </a:extLst>
          </p:cNvPr>
          <p:cNvSpPr txBox="1"/>
          <p:nvPr/>
        </p:nvSpPr>
        <p:spPr>
          <a:xfrm>
            <a:off x="243281" y="755009"/>
            <a:ext cx="2935348" cy="33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제출 서류 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F97B607E-47FF-43CC-B539-D365940C9D4B}"/>
              </a:ext>
            </a:extLst>
          </p:cNvPr>
          <p:cNvCxnSpPr/>
          <p:nvPr/>
        </p:nvCxnSpPr>
        <p:spPr>
          <a:xfrm>
            <a:off x="125835" y="562278"/>
            <a:ext cx="8856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="" xmlns:a16="http://schemas.microsoft.com/office/drawing/2014/main" id="{13ADCD99-505E-47DD-90E6-EACF6E426D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6252" b="-8928"/>
          <a:stretch/>
        </p:blipFill>
        <p:spPr>
          <a:xfrm>
            <a:off x="8001000" y="172254"/>
            <a:ext cx="936887" cy="3394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E01683A-1186-41AD-A865-641A17B7484D}"/>
              </a:ext>
            </a:extLst>
          </p:cNvPr>
          <p:cNvSpPr txBox="1"/>
          <p:nvPr/>
        </p:nvSpPr>
        <p:spPr>
          <a:xfrm>
            <a:off x="109056" y="142612"/>
            <a:ext cx="2954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제안서 작성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제출 서류  </a:t>
            </a:r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0391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3344C3C-7FF8-48E1-A093-95CE9C5D2F17}"/>
              </a:ext>
            </a:extLst>
          </p:cNvPr>
          <p:cNvSpPr txBox="1"/>
          <p:nvPr/>
        </p:nvSpPr>
        <p:spPr>
          <a:xfrm>
            <a:off x="243280" y="785337"/>
            <a:ext cx="8134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/>
              <a:t>2022</a:t>
            </a:r>
            <a:r>
              <a:rPr lang="ko-KR" altLang="en-US" sz="1200" smtClean="0"/>
              <a:t>년 </a:t>
            </a:r>
            <a:r>
              <a:rPr lang="en-US" altLang="ko-KR" sz="1200" dirty="0" smtClean="0"/>
              <a:t>11</a:t>
            </a:r>
            <a:r>
              <a:rPr lang="ko-KR" altLang="en-US" sz="1200" smtClean="0"/>
              <a:t>월 </a:t>
            </a:r>
            <a:r>
              <a:rPr lang="en-US" altLang="ko-KR" sz="1200" dirty="0" smtClean="0"/>
              <a:t>28</a:t>
            </a:r>
            <a:r>
              <a:rPr lang="ko-KR" altLang="en-US" sz="1200" smtClean="0"/>
              <a:t>일</a:t>
            </a:r>
            <a:r>
              <a:rPr lang="en-US" altLang="ko-KR" sz="1200" dirty="0" smtClean="0"/>
              <a:t>(</a:t>
            </a:r>
            <a:r>
              <a:rPr lang="ko-KR" altLang="en-US" sz="1200" smtClean="0"/>
              <a:t>월</a:t>
            </a:r>
            <a:r>
              <a:rPr lang="en-US" altLang="ko-KR" sz="1200" dirty="0" smtClean="0"/>
              <a:t>)~29(</a:t>
            </a:r>
            <a:r>
              <a:rPr lang="ko-KR" altLang="en-US" sz="1200" smtClean="0"/>
              <a:t>화</a:t>
            </a:r>
            <a:r>
              <a:rPr lang="en-US" altLang="ko-KR" sz="1200" dirty="0" smtClean="0"/>
              <a:t>)</a:t>
            </a:r>
            <a:r>
              <a:rPr lang="ko-KR" altLang="en-US" sz="1200" smtClean="0"/>
              <a:t> </a:t>
            </a:r>
            <a:r>
              <a:rPr lang="ko-KR" altLang="en-US" sz="1200" dirty="0"/>
              <a:t>진행 예정이며</a:t>
            </a:r>
            <a:r>
              <a:rPr lang="en-US" altLang="ko-KR" sz="1200" dirty="0"/>
              <a:t>, </a:t>
            </a:r>
            <a:r>
              <a:rPr lang="ko-KR" altLang="en-US" sz="1200" dirty="0"/>
              <a:t>정확한 일정은 제안사에 개별 </a:t>
            </a:r>
            <a:r>
              <a:rPr lang="ko-KR" altLang="en-US" sz="1200" dirty="0" err="1"/>
              <a:t>연락드립니다</a:t>
            </a:r>
            <a:r>
              <a:rPr lang="en-US" altLang="ko-KR" sz="1200" dirty="0"/>
              <a:t>.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/>
              <a:t>PT</a:t>
            </a:r>
            <a:r>
              <a:rPr lang="ko-KR" altLang="en-US" sz="1200" dirty="0"/>
              <a:t> 소요 시간</a:t>
            </a:r>
            <a:r>
              <a:rPr lang="en-US" altLang="ko-KR" sz="1200" dirty="0"/>
              <a:t>: </a:t>
            </a:r>
            <a:r>
              <a:rPr lang="ko-KR" altLang="en-US" sz="1200" dirty="0"/>
              <a:t>제안 </a:t>
            </a:r>
            <a:r>
              <a:rPr lang="en-US" altLang="ko-KR" sz="1200" dirty="0"/>
              <a:t>30</a:t>
            </a:r>
            <a:r>
              <a:rPr lang="ko-KR" altLang="en-US" sz="1200" dirty="0"/>
              <a:t>분 </a:t>
            </a:r>
            <a:r>
              <a:rPr lang="en-US" altLang="ko-KR" sz="1200" dirty="0"/>
              <a:t>+ </a:t>
            </a:r>
            <a:r>
              <a:rPr lang="ko-KR" altLang="en-US" sz="1200" dirty="0"/>
              <a:t>질의응답 </a:t>
            </a:r>
            <a:r>
              <a:rPr lang="en-US" altLang="ko-KR" sz="1200" dirty="0"/>
              <a:t>20</a:t>
            </a:r>
            <a:r>
              <a:rPr lang="ko-KR" altLang="en-US" sz="1200" dirty="0"/>
              <a:t>분이며</a:t>
            </a:r>
            <a:r>
              <a:rPr lang="en-US" altLang="ko-KR" sz="1200" dirty="0"/>
              <a:t>, </a:t>
            </a:r>
            <a:r>
              <a:rPr lang="ko-KR" altLang="en-US" sz="1200" dirty="0"/>
              <a:t>발표 시간이 </a:t>
            </a:r>
            <a:r>
              <a:rPr lang="en-US" altLang="ko-KR" sz="1200" dirty="0"/>
              <a:t>30</a:t>
            </a:r>
            <a:r>
              <a:rPr lang="ko-KR" altLang="en-US" sz="1200" dirty="0"/>
              <a:t>분 초과하면 중단합니다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발표자는 </a:t>
            </a:r>
            <a:r>
              <a:rPr lang="ko-KR" altLang="en-US" sz="1200" dirty="0" smtClean="0"/>
              <a:t>가급적 </a:t>
            </a:r>
            <a:r>
              <a:rPr lang="ko-KR" altLang="en-US" sz="1200" dirty="0"/>
              <a:t>전담인력 내에서 </a:t>
            </a:r>
            <a:r>
              <a:rPr lang="ko-KR" altLang="en-US" sz="1200" dirty="0" smtClean="0"/>
              <a:t>발표해주시길 </a:t>
            </a:r>
            <a:r>
              <a:rPr lang="ko-KR" altLang="en-US" sz="1200" dirty="0"/>
              <a:t>바랍니다</a:t>
            </a:r>
            <a:r>
              <a:rPr lang="en-US" altLang="ko-KR" sz="1200" dirty="0"/>
              <a:t>.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F97B607E-47FF-43CC-B539-D365940C9D4B}"/>
              </a:ext>
            </a:extLst>
          </p:cNvPr>
          <p:cNvCxnSpPr/>
          <p:nvPr/>
        </p:nvCxnSpPr>
        <p:spPr>
          <a:xfrm>
            <a:off x="125835" y="562278"/>
            <a:ext cx="8856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="" xmlns:a16="http://schemas.microsoft.com/office/drawing/2014/main" id="{13ADCD99-505E-47DD-90E6-EACF6E426D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6252" b="-8928"/>
          <a:stretch/>
        </p:blipFill>
        <p:spPr>
          <a:xfrm>
            <a:off x="8001000" y="172254"/>
            <a:ext cx="936887" cy="3394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E01683A-1186-41AD-A865-641A17B7484D}"/>
              </a:ext>
            </a:extLst>
          </p:cNvPr>
          <p:cNvSpPr txBox="1"/>
          <p:nvPr/>
        </p:nvSpPr>
        <p:spPr>
          <a:xfrm>
            <a:off x="109056" y="142612"/>
            <a:ext cx="2954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제안서 작성 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제출 서류  </a:t>
            </a:r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233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8">
            <a:extLst>
              <a:ext uri="{FF2B5EF4-FFF2-40B4-BE49-F238E27FC236}">
                <a16:creationId xmlns="" xmlns:a16="http://schemas.microsoft.com/office/drawing/2014/main" id="{6229FD84-C7E3-4A9F-B923-B2050A551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271453"/>
              </p:ext>
            </p:extLst>
          </p:nvPr>
        </p:nvGraphicFramePr>
        <p:xfrm>
          <a:off x="608286" y="1657469"/>
          <a:ext cx="8117702" cy="2766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145">
                  <a:extLst>
                    <a:ext uri="{9D8B030D-6E8A-4147-A177-3AD203B41FA5}">
                      <a16:colId xmlns="" xmlns:a16="http://schemas.microsoft.com/office/drawing/2014/main" val="2154861282"/>
                    </a:ext>
                  </a:extLst>
                </a:gridCol>
                <a:gridCol w="3822585">
                  <a:extLst>
                    <a:ext uri="{9D8B030D-6E8A-4147-A177-3AD203B41FA5}">
                      <a16:colId xmlns="" xmlns:a16="http://schemas.microsoft.com/office/drawing/2014/main" val="177936780"/>
                    </a:ext>
                  </a:extLst>
                </a:gridCol>
                <a:gridCol w="2025972">
                  <a:extLst>
                    <a:ext uri="{9D8B030D-6E8A-4147-A177-3AD203B41FA5}">
                      <a16:colId xmlns="" xmlns:a16="http://schemas.microsoft.com/office/drawing/2014/main" val="3987722550"/>
                    </a:ext>
                  </a:extLst>
                </a:gridCol>
              </a:tblGrid>
              <a:tr h="2805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배점 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총 </a:t>
                      </a:r>
                      <a:r>
                        <a:rPr lang="en-US" altLang="ko-KR" sz="1000" b="1" dirty="0"/>
                        <a:t>100</a:t>
                      </a:r>
                      <a:r>
                        <a:rPr lang="ko-KR" altLang="en-US" sz="1000" b="1" dirty="0"/>
                        <a:t>점</a:t>
                      </a:r>
                      <a:r>
                        <a:rPr lang="en-US" altLang="ko-KR" sz="1000" b="1" dirty="0"/>
                        <a:t>)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86994544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/>
                        <a:t>1. </a:t>
                      </a:r>
                      <a:r>
                        <a:rPr lang="ko-KR" altLang="en-US" sz="1000" smtClean="0"/>
                        <a:t>전문성 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err="1" smtClean="0"/>
                        <a:t>금융사</a:t>
                      </a:r>
                      <a:r>
                        <a:rPr lang="ko-KR" altLang="en-US" sz="1000" baseline="0" dirty="0" smtClean="0"/>
                        <a:t> 플랫폼 및 </a:t>
                      </a:r>
                      <a:r>
                        <a:rPr lang="ko-KR" altLang="en-US" sz="1000" dirty="0" smtClean="0"/>
                        <a:t>온라인 </a:t>
                      </a:r>
                      <a:r>
                        <a:rPr lang="ko-KR" altLang="en-US" sz="1000" dirty="0"/>
                        <a:t>마케팅 이해 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4350823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dirty="0" smtClean="0"/>
                        <a:t>UI/UX </a:t>
                      </a:r>
                      <a:r>
                        <a:rPr lang="ko-KR" altLang="en-US" sz="1000" smtClean="0"/>
                        <a:t>기획 역량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/>
                        <a:t>15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2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/>
                        <a:t>2. </a:t>
                      </a:r>
                      <a:r>
                        <a:rPr lang="ko-KR" altLang="en-US" sz="1000" smtClean="0"/>
                        <a:t>직무 </a:t>
                      </a:r>
                      <a:r>
                        <a:rPr lang="ko-KR" altLang="en-US" sz="1000" dirty="0"/>
                        <a:t>경험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err="1" smtClean="0"/>
                        <a:t>금융사</a:t>
                      </a:r>
                      <a:r>
                        <a:rPr lang="ko-KR" altLang="en-US" sz="1000" dirty="0" smtClean="0"/>
                        <a:t> 플랫폼 운영 </a:t>
                      </a:r>
                      <a:r>
                        <a:rPr lang="ko-KR" altLang="en-US" sz="1000" dirty="0"/>
                        <a:t>성과 사례 </a:t>
                      </a:r>
                      <a:r>
                        <a:rPr lang="en-US" altLang="ko-KR" sz="1000" dirty="0"/>
                        <a:t>-  </a:t>
                      </a:r>
                      <a:r>
                        <a:rPr lang="ko-KR" altLang="en-US" sz="1000" dirty="0"/>
                        <a:t>개선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/>
                        <a:t>신규서비스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smtClean="0"/>
                        <a:t>구축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86626733"/>
                  </a:ext>
                </a:extLst>
              </a:tr>
              <a:tr h="3886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/>
                        <a:t>마케팅 플랫폼 운영 성과 사례 </a:t>
                      </a:r>
                      <a:r>
                        <a:rPr lang="en-US" altLang="ko-KR" sz="1000" dirty="0" smtClean="0"/>
                        <a:t>-  </a:t>
                      </a:r>
                      <a:r>
                        <a:rPr lang="ko-KR" altLang="en-US" sz="1000" smtClean="0"/>
                        <a:t>개선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smtClean="0"/>
                        <a:t>신규서비스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smtClean="0"/>
                        <a:t>구축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내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smtClean="0"/>
                        <a:t>외부 광소 소재 제작 경험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54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/>
                        <a:t>3. </a:t>
                      </a:r>
                      <a:r>
                        <a:rPr lang="ko-KR" altLang="en-US" sz="1000" smtClean="0"/>
                        <a:t>업무 </a:t>
                      </a:r>
                      <a:r>
                        <a:rPr lang="ko-KR" altLang="en-US" sz="1000" dirty="0"/>
                        <a:t>안정성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err="1" smtClean="0"/>
                        <a:t>제안사</a:t>
                      </a:r>
                      <a:r>
                        <a:rPr lang="ko-KR" altLang="en-US" sz="1000" dirty="0" smtClean="0"/>
                        <a:t> 본사의 조직 </a:t>
                      </a:r>
                      <a:r>
                        <a:rPr lang="ko-KR" altLang="en-US" sz="1000" dirty="0"/>
                        <a:t>운영 현황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인력 보유 현황 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직무 </a:t>
                      </a:r>
                      <a:r>
                        <a:rPr lang="ko-KR" altLang="en-US" sz="1000" dirty="0"/>
                        <a:t>교육 운영 현황 및 </a:t>
                      </a:r>
                      <a:r>
                        <a:rPr lang="ko-KR" altLang="en-US" sz="1000" dirty="0" smtClean="0"/>
                        <a:t>역량 강화 </a:t>
                      </a:r>
                      <a:r>
                        <a:rPr lang="ko-KR" altLang="en-US" sz="1000" dirty="0"/>
                        <a:t>계획 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/>
                        <a:t>15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70010717"/>
                  </a:ext>
                </a:extLst>
              </a:tr>
              <a:tr h="25454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/>
                        <a:t>4. </a:t>
                      </a:r>
                      <a:r>
                        <a:rPr lang="ko-KR" altLang="en-US" sz="1000" smtClean="0"/>
                        <a:t>조직 </a:t>
                      </a:r>
                      <a:r>
                        <a:rPr lang="ko-KR" altLang="en-US" sz="1000" dirty="0"/>
                        <a:t>운영방안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초기 투입 인력 구성안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구성원 경력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/>
                        <a:t>25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538147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A9921FB-3652-4493-BE26-EBCBB59800E5}"/>
              </a:ext>
            </a:extLst>
          </p:cNvPr>
          <p:cNvSpPr txBox="1"/>
          <p:nvPr/>
        </p:nvSpPr>
        <p:spPr>
          <a:xfrm>
            <a:off x="394283" y="1222764"/>
            <a:ext cx="8657438" cy="33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1) </a:t>
            </a:r>
            <a:r>
              <a:rPr lang="ko-KR" altLang="en-US" sz="1200" dirty="0"/>
              <a:t>제안 평가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97AEACA-0004-4FC4-B7B7-BBB5234F6272}"/>
              </a:ext>
            </a:extLst>
          </p:cNvPr>
          <p:cNvSpPr txBox="1"/>
          <p:nvPr/>
        </p:nvSpPr>
        <p:spPr>
          <a:xfrm>
            <a:off x="371068" y="4863615"/>
            <a:ext cx="8657438" cy="33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2) </a:t>
            </a:r>
            <a:r>
              <a:rPr lang="ko-KR" altLang="en-US" sz="1200" dirty="0"/>
              <a:t>가격 평가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9828387-CE5B-41C7-8315-7F793B5AF28C}"/>
              </a:ext>
            </a:extLst>
          </p:cNvPr>
          <p:cNvSpPr txBox="1"/>
          <p:nvPr/>
        </p:nvSpPr>
        <p:spPr>
          <a:xfrm>
            <a:off x="580618" y="5202811"/>
            <a:ext cx="8238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최저가를 제시한 </a:t>
            </a:r>
            <a:r>
              <a:rPr lang="ko-KR" altLang="en-US" sz="1200" dirty="0" err="1" smtClean="0"/>
              <a:t>제안사를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20</a:t>
            </a:r>
            <a:r>
              <a:rPr lang="ko-KR" altLang="en-US" sz="1200"/>
              <a:t>점으로 </a:t>
            </a:r>
            <a:r>
              <a:rPr lang="ko-KR" altLang="en-US" sz="1200" smtClean="0"/>
              <a:t>하며</a:t>
            </a:r>
            <a:r>
              <a:rPr lang="en-US" altLang="ko-KR" sz="1200" dirty="0" smtClean="0"/>
              <a:t>, </a:t>
            </a:r>
            <a:r>
              <a:rPr lang="ko-KR" altLang="en-US" sz="1200"/>
              <a:t>차순위 </a:t>
            </a:r>
            <a:r>
              <a:rPr lang="ko-KR" altLang="en-US" sz="1200" smtClean="0"/>
              <a:t>제안사마다 </a:t>
            </a:r>
            <a:r>
              <a:rPr lang="en-US" altLang="ko-KR" sz="1200" dirty="0" smtClean="0"/>
              <a:t>5</a:t>
            </a:r>
            <a:r>
              <a:rPr lang="ko-KR" altLang="en-US" sz="1200" smtClean="0"/>
              <a:t>점씩 감점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제안사는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최저임금 규정 준수하여 단가 제안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당사가 정한 </a:t>
            </a:r>
            <a:r>
              <a:rPr lang="ko-KR" altLang="en-US" sz="1200" dirty="0" err="1"/>
              <a:t>예정가</a:t>
            </a:r>
            <a:r>
              <a:rPr lang="ko-KR" altLang="en-US" sz="1200" dirty="0"/>
              <a:t> 內 유효한 입찰이 없는 경우 유찰되며</a:t>
            </a:r>
            <a:r>
              <a:rPr lang="en-US" altLang="ko-KR" sz="1200" dirty="0"/>
              <a:t>, </a:t>
            </a:r>
            <a:r>
              <a:rPr lang="ko-KR" altLang="en-US" sz="1200" dirty="0"/>
              <a:t>재입찰 수행 예정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78422B8-99B5-40DD-AC9B-81B07A74ED1D}"/>
              </a:ext>
            </a:extLst>
          </p:cNvPr>
          <p:cNvSpPr txBox="1"/>
          <p:nvPr/>
        </p:nvSpPr>
        <p:spPr>
          <a:xfrm>
            <a:off x="243280" y="755009"/>
            <a:ext cx="5878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제안 평가와 가격 평가를 종합적으로 </a:t>
            </a:r>
            <a:r>
              <a:rPr lang="ko-KR" altLang="en-US" sz="1200" dirty="0" smtClean="0"/>
              <a:t>평가함</a:t>
            </a:r>
            <a:r>
              <a:rPr lang="en-US" altLang="ko-KR" sz="1200" dirty="0" smtClean="0"/>
              <a:t>: </a:t>
            </a:r>
            <a:r>
              <a:rPr lang="ko-KR" altLang="en-US" sz="1200" smtClean="0"/>
              <a:t>제안평가 </a:t>
            </a:r>
            <a:r>
              <a:rPr lang="en-US" altLang="ko-KR" sz="1200" dirty="0" smtClean="0"/>
              <a:t>80</a:t>
            </a:r>
            <a:r>
              <a:rPr lang="ko-KR" altLang="en-US" sz="1200" smtClean="0"/>
              <a:t>점 </a:t>
            </a:r>
            <a:r>
              <a:rPr lang="en-US" altLang="ko-KR" sz="1200" dirty="0" smtClean="0"/>
              <a:t>+ </a:t>
            </a:r>
            <a:r>
              <a:rPr lang="ko-KR" altLang="en-US" sz="1200" smtClean="0"/>
              <a:t>가격 평가 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0</a:t>
            </a:r>
            <a:r>
              <a:rPr lang="ko-KR" altLang="en-US" sz="1200" smtClean="0"/>
              <a:t>점 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E8B054-2A8E-45CA-B75F-BE3FFC39799C}"/>
              </a:ext>
            </a:extLst>
          </p:cNvPr>
          <p:cNvSpPr txBox="1"/>
          <p:nvPr/>
        </p:nvSpPr>
        <p:spPr>
          <a:xfrm>
            <a:off x="486562" y="4374703"/>
            <a:ext cx="823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제안 평가에서 </a:t>
            </a:r>
            <a:r>
              <a:rPr lang="en-US" altLang="ko-KR" sz="1200" dirty="0" smtClean="0"/>
              <a:t>56</a:t>
            </a:r>
            <a:r>
              <a:rPr lang="ko-KR" altLang="en-US" sz="1200" smtClean="0"/>
              <a:t>점 </a:t>
            </a:r>
            <a:r>
              <a:rPr lang="ko-KR" altLang="en-US" sz="1200" dirty="0"/>
              <a:t>이상 평가받은 입찰이 없는 경우 유찰되며</a:t>
            </a:r>
            <a:r>
              <a:rPr lang="en-US" altLang="ko-KR" sz="1200" dirty="0"/>
              <a:t>, </a:t>
            </a:r>
            <a:r>
              <a:rPr lang="ko-KR" altLang="en-US" sz="1200" dirty="0"/>
              <a:t>재입찰 수행 예정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F97B607E-47FF-43CC-B539-D365940C9D4B}"/>
              </a:ext>
            </a:extLst>
          </p:cNvPr>
          <p:cNvCxnSpPr/>
          <p:nvPr/>
        </p:nvCxnSpPr>
        <p:spPr>
          <a:xfrm>
            <a:off x="125835" y="562278"/>
            <a:ext cx="8856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그림 11" descr="그리기이(가) 표시된 사진&#10;&#10;자동 생성된 설명">
            <a:extLst>
              <a:ext uri="{FF2B5EF4-FFF2-40B4-BE49-F238E27FC236}">
                <a16:creationId xmlns="" xmlns:a16="http://schemas.microsoft.com/office/drawing/2014/main" id="{13ADCD99-505E-47DD-90E6-EACF6E426D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6252" b="-8928"/>
          <a:stretch/>
        </p:blipFill>
        <p:spPr>
          <a:xfrm>
            <a:off x="8001000" y="172254"/>
            <a:ext cx="936887" cy="3394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E01683A-1186-41AD-A865-641A17B7484D}"/>
              </a:ext>
            </a:extLst>
          </p:cNvPr>
          <p:cNvSpPr txBox="1"/>
          <p:nvPr/>
        </p:nvSpPr>
        <p:spPr>
          <a:xfrm>
            <a:off x="109056" y="142612"/>
            <a:ext cx="2954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6. 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평가 기준 </a:t>
            </a:r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97AEACA-0004-4FC4-B7B7-BBB5234F6272}"/>
              </a:ext>
            </a:extLst>
          </p:cNvPr>
          <p:cNvSpPr txBox="1"/>
          <p:nvPr/>
        </p:nvSpPr>
        <p:spPr>
          <a:xfrm>
            <a:off x="371068" y="6312090"/>
            <a:ext cx="865743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/>
              <a:t>(*) </a:t>
            </a:r>
            <a:r>
              <a:rPr lang="ko-KR" altLang="ko-KR" sz="1050"/>
              <a:t>입찰제안서는 객관적인 사실을 근거로 </a:t>
            </a:r>
            <a:r>
              <a:rPr lang="ko-KR" altLang="ko-KR" sz="1050" smtClean="0"/>
              <a:t>작성</a:t>
            </a:r>
            <a:r>
              <a:rPr lang="ko-KR" altLang="en-US" sz="1050" smtClean="0"/>
              <a:t>하며</a:t>
            </a:r>
            <a:r>
              <a:rPr lang="en-US" altLang="ko-KR" sz="1050" dirty="0" smtClean="0"/>
              <a:t> </a:t>
            </a:r>
            <a:r>
              <a:rPr lang="ko-KR" altLang="ko-KR" sz="1050"/>
              <a:t>허위기재 등 사실이 아닌 것으로 확인될 때에는 계약취소</a:t>
            </a:r>
            <a:r>
              <a:rPr lang="en-US" altLang="ko-KR" sz="1050" dirty="0"/>
              <a:t>(</a:t>
            </a:r>
            <a:r>
              <a:rPr lang="ko-KR" altLang="ko-KR" sz="1050" smtClean="0"/>
              <a:t>무효</a:t>
            </a:r>
            <a:r>
              <a:rPr lang="en-US" altLang="ko-KR" sz="1050" dirty="0" smtClean="0"/>
              <a:t> </a:t>
            </a:r>
            <a:r>
              <a:rPr lang="ko-KR" altLang="ko-KR" sz="1050" smtClean="0"/>
              <a:t>포함</a:t>
            </a:r>
            <a:r>
              <a:rPr lang="en-US" altLang="ko-KR" sz="1050" dirty="0"/>
              <a:t>)</a:t>
            </a:r>
            <a:r>
              <a:rPr lang="ko-KR" altLang="ko-KR" sz="1050"/>
              <a:t>됨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306518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184A943C-1817-46AC-BE58-92D898E5F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132377"/>
              </p:ext>
            </p:extLst>
          </p:nvPr>
        </p:nvGraphicFramePr>
        <p:xfrm>
          <a:off x="541564" y="1224734"/>
          <a:ext cx="8229432" cy="96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7796">
                  <a:extLst>
                    <a:ext uri="{9D8B030D-6E8A-4147-A177-3AD203B41FA5}">
                      <a16:colId xmlns="" xmlns:a16="http://schemas.microsoft.com/office/drawing/2014/main" val="600737056"/>
                    </a:ext>
                  </a:extLst>
                </a:gridCol>
                <a:gridCol w="3143794">
                  <a:extLst>
                    <a:ext uri="{9D8B030D-6E8A-4147-A177-3AD203B41FA5}">
                      <a16:colId xmlns="" xmlns:a16="http://schemas.microsoft.com/office/drawing/2014/main" val="1837351979"/>
                    </a:ext>
                  </a:extLst>
                </a:gridCol>
                <a:gridCol w="3127842">
                  <a:extLst>
                    <a:ext uri="{9D8B030D-6E8A-4147-A177-3AD203B41FA5}">
                      <a16:colId xmlns="" xmlns:a16="http://schemas.microsoft.com/office/drawing/2014/main" val="1647694317"/>
                    </a:ext>
                  </a:extLst>
                </a:gridCol>
              </a:tblGrid>
              <a:tr h="2805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이메일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연락처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70144273"/>
                  </a:ext>
                </a:extLst>
              </a:tr>
              <a:tr h="25454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정선이 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/>
                        <a:t>sunyi.jung@meritz.co.kr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02-3786-1346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44035155"/>
                  </a:ext>
                </a:extLst>
              </a:tr>
              <a:tr h="25454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유다정 주임 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 smtClean="0"/>
                        <a:t>dajung.yoo@meritz.co.kr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/>
                        <a:t>02-3786-1790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3668748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5C84010-27EC-4A20-AE34-649C1783E3FD}"/>
              </a:ext>
            </a:extLst>
          </p:cNvPr>
          <p:cNvSpPr txBox="1"/>
          <p:nvPr/>
        </p:nvSpPr>
        <p:spPr>
          <a:xfrm>
            <a:off x="243281" y="755009"/>
            <a:ext cx="4677062" cy="33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아래 메일주소 모두 수신인으로 송부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F97B607E-47FF-43CC-B539-D365940C9D4B}"/>
              </a:ext>
            </a:extLst>
          </p:cNvPr>
          <p:cNvCxnSpPr/>
          <p:nvPr/>
        </p:nvCxnSpPr>
        <p:spPr>
          <a:xfrm>
            <a:off x="125835" y="562278"/>
            <a:ext cx="8856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="" xmlns:a16="http://schemas.microsoft.com/office/drawing/2014/main" id="{13ADCD99-505E-47DD-90E6-EACF6E426D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6252" b="-8928"/>
          <a:stretch/>
        </p:blipFill>
        <p:spPr>
          <a:xfrm>
            <a:off x="8001000" y="172254"/>
            <a:ext cx="936887" cy="3394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E01683A-1186-41AD-A865-641A17B7484D}"/>
              </a:ext>
            </a:extLst>
          </p:cNvPr>
          <p:cNvSpPr txBox="1"/>
          <p:nvPr/>
        </p:nvSpPr>
        <p:spPr>
          <a:xfrm>
            <a:off x="109056" y="142612"/>
            <a:ext cx="2954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담당자 연락처  </a:t>
            </a:r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1402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184A943C-1817-46AC-BE58-92D898E5F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099011"/>
              </p:ext>
            </p:extLst>
          </p:nvPr>
        </p:nvGraphicFramePr>
        <p:xfrm>
          <a:off x="541564" y="1224734"/>
          <a:ext cx="8229434" cy="96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755">
                  <a:extLst>
                    <a:ext uri="{9D8B030D-6E8A-4147-A177-3AD203B41FA5}">
                      <a16:colId xmlns="" xmlns:a16="http://schemas.microsoft.com/office/drawing/2014/main" val="600737056"/>
                    </a:ext>
                  </a:extLst>
                </a:gridCol>
                <a:gridCol w="1468899">
                  <a:extLst>
                    <a:ext uri="{9D8B030D-6E8A-4147-A177-3AD203B41FA5}">
                      <a16:colId xmlns="" xmlns:a16="http://schemas.microsoft.com/office/drawing/2014/main" val="1837351979"/>
                    </a:ext>
                  </a:extLst>
                </a:gridCol>
                <a:gridCol w="1461445">
                  <a:extLst>
                    <a:ext uri="{9D8B030D-6E8A-4147-A177-3AD203B41FA5}">
                      <a16:colId xmlns="" xmlns:a16="http://schemas.microsoft.com/office/drawing/2014/main" val="1647694317"/>
                    </a:ext>
                  </a:extLst>
                </a:gridCol>
                <a:gridCol w="1461445">
                  <a:extLst>
                    <a:ext uri="{9D8B030D-6E8A-4147-A177-3AD203B41FA5}">
                      <a16:colId xmlns="" xmlns:a16="http://schemas.microsoft.com/office/drawing/2014/main" val="3380243863"/>
                    </a:ext>
                  </a:extLst>
                </a:gridCol>
                <a:gridCol w="1461445">
                  <a:extLst>
                    <a:ext uri="{9D8B030D-6E8A-4147-A177-3AD203B41FA5}">
                      <a16:colId xmlns="" xmlns:a16="http://schemas.microsoft.com/office/drawing/2014/main" val="3951193339"/>
                    </a:ext>
                  </a:extLst>
                </a:gridCol>
                <a:gridCol w="1461445">
                  <a:extLst>
                    <a:ext uri="{9D8B030D-6E8A-4147-A177-3AD203B41FA5}">
                      <a16:colId xmlns="" xmlns:a16="http://schemas.microsoft.com/office/drawing/2014/main" val="996568120"/>
                    </a:ext>
                  </a:extLst>
                </a:gridCol>
              </a:tblGrid>
              <a:tr h="2805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사업명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사업기간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계약금액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발주처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투입 </a:t>
                      </a:r>
                      <a:r>
                        <a:rPr lang="en-US" altLang="ko-KR" sz="1000" b="1" dirty="0"/>
                        <a:t>MM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구분 </a:t>
                      </a:r>
                      <a:r>
                        <a:rPr lang="ko-KR" altLang="en-US" sz="1000" b="1" baseline="30000" dirty="0"/>
                        <a:t>주</a:t>
                      </a:r>
                      <a:r>
                        <a:rPr lang="en-US" altLang="ko-KR" sz="1000" b="1" baseline="30000" dirty="0"/>
                        <a:t>1)</a:t>
                      </a:r>
                      <a:endParaRPr lang="ko-KR" altLang="en-US" sz="1000" b="1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70144273"/>
                  </a:ext>
                </a:extLst>
              </a:tr>
              <a:tr h="25454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44035155"/>
                  </a:ext>
                </a:extLst>
              </a:tr>
              <a:tr h="25454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3668748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5C84010-27EC-4A20-AE34-649C1783E3FD}"/>
              </a:ext>
            </a:extLst>
          </p:cNvPr>
          <p:cNvSpPr txBox="1"/>
          <p:nvPr/>
        </p:nvSpPr>
        <p:spPr>
          <a:xfrm>
            <a:off x="243281" y="755009"/>
            <a:ext cx="467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별첨</a:t>
            </a:r>
            <a:r>
              <a:rPr lang="en-US" altLang="ko-KR" sz="1200" dirty="0"/>
              <a:t>1. </a:t>
            </a:r>
            <a:r>
              <a:rPr lang="ko-KR" altLang="en-US" sz="1200" dirty="0"/>
              <a:t>사업 </a:t>
            </a:r>
            <a:r>
              <a:rPr lang="ko-KR" altLang="en-US" sz="1200"/>
              <a:t>실적</a:t>
            </a:r>
            <a:r>
              <a:rPr lang="en-US" altLang="ko-KR" sz="1200" dirty="0" smtClean="0"/>
              <a:t>-</a:t>
            </a:r>
            <a:r>
              <a:rPr lang="ko-KR" altLang="en-US" sz="1200" smtClean="0"/>
              <a:t>금융사 플랫폼 </a:t>
            </a:r>
            <a:r>
              <a:rPr lang="ko-KR" altLang="en-US" sz="1200" dirty="0"/>
              <a:t>구축</a:t>
            </a:r>
            <a:r>
              <a:rPr lang="en-US" altLang="ko-KR" sz="1200" dirty="0"/>
              <a:t>/</a:t>
            </a:r>
            <a:r>
              <a:rPr lang="ko-KR" altLang="en-US" sz="1200" dirty="0"/>
              <a:t>운영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DB78A66-C70A-40B3-B622-78010F3209E8}"/>
              </a:ext>
            </a:extLst>
          </p:cNvPr>
          <p:cNvSpPr txBox="1"/>
          <p:nvPr/>
        </p:nvSpPr>
        <p:spPr>
          <a:xfrm>
            <a:off x="558498" y="2222849"/>
            <a:ext cx="4677062" cy="27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aseline="30000" dirty="0"/>
              <a:t>주</a:t>
            </a:r>
            <a:r>
              <a:rPr lang="en-US" altLang="ko-KR" sz="900" baseline="30000" dirty="0"/>
              <a:t>1)</a:t>
            </a:r>
            <a:r>
              <a:rPr lang="en-US" altLang="ko-KR" sz="900" dirty="0"/>
              <a:t> </a:t>
            </a:r>
            <a:r>
              <a:rPr lang="ko-KR" altLang="en-US" sz="900" dirty="0"/>
              <a:t>발주사와의 직접 계약당사자가 아닌 하도급계약인 경우 </a:t>
            </a:r>
            <a:r>
              <a:rPr lang="en-US" altLang="ko-KR" sz="900" dirty="0"/>
              <a:t>‘</a:t>
            </a:r>
            <a:r>
              <a:rPr lang="ko-KR" altLang="en-US" sz="900" dirty="0"/>
              <a:t>위탁계약</a:t>
            </a:r>
            <a:r>
              <a:rPr lang="en-US" altLang="ko-KR" sz="900" dirty="0"/>
              <a:t>＇</a:t>
            </a:r>
            <a:r>
              <a:rPr lang="ko-KR" altLang="en-US" sz="900" dirty="0"/>
              <a:t>으로 표기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F97B607E-47FF-43CC-B539-D365940C9D4B}"/>
              </a:ext>
            </a:extLst>
          </p:cNvPr>
          <p:cNvCxnSpPr/>
          <p:nvPr/>
        </p:nvCxnSpPr>
        <p:spPr>
          <a:xfrm>
            <a:off x="125835" y="562278"/>
            <a:ext cx="8856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="" xmlns:a16="http://schemas.microsoft.com/office/drawing/2014/main" id="{13ADCD99-505E-47DD-90E6-EACF6E426D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6252" b="-8928"/>
          <a:stretch/>
        </p:blipFill>
        <p:spPr>
          <a:xfrm>
            <a:off x="8001000" y="172254"/>
            <a:ext cx="936887" cy="3394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E01683A-1186-41AD-A865-641A17B7484D}"/>
              </a:ext>
            </a:extLst>
          </p:cNvPr>
          <p:cNvSpPr txBox="1"/>
          <p:nvPr/>
        </p:nvSpPr>
        <p:spPr>
          <a:xfrm>
            <a:off x="109056" y="142612"/>
            <a:ext cx="2954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별첨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334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184A943C-1817-46AC-BE58-92D898E5F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108822"/>
              </p:ext>
            </p:extLst>
          </p:nvPr>
        </p:nvGraphicFramePr>
        <p:xfrm>
          <a:off x="541564" y="1224734"/>
          <a:ext cx="8229434" cy="96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755">
                  <a:extLst>
                    <a:ext uri="{9D8B030D-6E8A-4147-A177-3AD203B41FA5}">
                      <a16:colId xmlns="" xmlns:a16="http://schemas.microsoft.com/office/drawing/2014/main" val="600737056"/>
                    </a:ext>
                  </a:extLst>
                </a:gridCol>
                <a:gridCol w="1468899">
                  <a:extLst>
                    <a:ext uri="{9D8B030D-6E8A-4147-A177-3AD203B41FA5}">
                      <a16:colId xmlns="" xmlns:a16="http://schemas.microsoft.com/office/drawing/2014/main" val="1837351979"/>
                    </a:ext>
                  </a:extLst>
                </a:gridCol>
                <a:gridCol w="1461445">
                  <a:extLst>
                    <a:ext uri="{9D8B030D-6E8A-4147-A177-3AD203B41FA5}">
                      <a16:colId xmlns="" xmlns:a16="http://schemas.microsoft.com/office/drawing/2014/main" val="1647694317"/>
                    </a:ext>
                  </a:extLst>
                </a:gridCol>
                <a:gridCol w="1461445">
                  <a:extLst>
                    <a:ext uri="{9D8B030D-6E8A-4147-A177-3AD203B41FA5}">
                      <a16:colId xmlns="" xmlns:a16="http://schemas.microsoft.com/office/drawing/2014/main" val="3380243863"/>
                    </a:ext>
                  </a:extLst>
                </a:gridCol>
                <a:gridCol w="1461445">
                  <a:extLst>
                    <a:ext uri="{9D8B030D-6E8A-4147-A177-3AD203B41FA5}">
                      <a16:colId xmlns="" xmlns:a16="http://schemas.microsoft.com/office/drawing/2014/main" val="3951193339"/>
                    </a:ext>
                  </a:extLst>
                </a:gridCol>
                <a:gridCol w="1461445">
                  <a:extLst>
                    <a:ext uri="{9D8B030D-6E8A-4147-A177-3AD203B41FA5}">
                      <a16:colId xmlns="" xmlns:a16="http://schemas.microsoft.com/office/drawing/2014/main" val="996568120"/>
                    </a:ext>
                  </a:extLst>
                </a:gridCol>
              </a:tblGrid>
              <a:tr h="2805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사업명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사업기간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계약금액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발주처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투입 </a:t>
                      </a:r>
                      <a:r>
                        <a:rPr lang="en-US" altLang="ko-KR" sz="1000" b="1" dirty="0"/>
                        <a:t>MM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구분 </a:t>
                      </a:r>
                      <a:r>
                        <a:rPr lang="ko-KR" altLang="en-US" sz="1000" b="1" baseline="30000" dirty="0"/>
                        <a:t>주</a:t>
                      </a:r>
                      <a:r>
                        <a:rPr lang="en-US" altLang="ko-KR" sz="1000" b="1" baseline="30000" dirty="0"/>
                        <a:t>1)</a:t>
                      </a:r>
                      <a:endParaRPr lang="ko-KR" altLang="en-US" sz="1000" b="1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70144273"/>
                  </a:ext>
                </a:extLst>
              </a:tr>
              <a:tr h="25454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44035155"/>
                  </a:ext>
                </a:extLst>
              </a:tr>
              <a:tr h="25454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3668748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5C84010-27EC-4A20-AE34-649C1783E3FD}"/>
              </a:ext>
            </a:extLst>
          </p:cNvPr>
          <p:cNvSpPr txBox="1"/>
          <p:nvPr/>
        </p:nvSpPr>
        <p:spPr>
          <a:xfrm>
            <a:off x="243281" y="755009"/>
            <a:ext cx="4677062" cy="33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별첨</a:t>
            </a:r>
            <a:r>
              <a:rPr lang="en-US" altLang="ko-KR" sz="1200" dirty="0"/>
              <a:t>2. </a:t>
            </a:r>
            <a:r>
              <a:rPr lang="ko-KR" altLang="en-US" sz="1200" dirty="0"/>
              <a:t>사업 실적</a:t>
            </a:r>
            <a:r>
              <a:rPr lang="en-US" altLang="ko-KR" sz="1200" dirty="0"/>
              <a:t>-</a:t>
            </a:r>
            <a:r>
              <a:rPr lang="ko-KR" altLang="en-US" sz="1200" dirty="0"/>
              <a:t>마케팅 플랫폼 구축</a:t>
            </a:r>
            <a:r>
              <a:rPr lang="en-US" altLang="ko-KR" sz="1200" dirty="0"/>
              <a:t>/</a:t>
            </a:r>
            <a:r>
              <a:rPr lang="ko-KR" altLang="en-US" sz="1200" dirty="0"/>
              <a:t>운영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DB78A66-C70A-40B3-B622-78010F3209E8}"/>
              </a:ext>
            </a:extLst>
          </p:cNvPr>
          <p:cNvSpPr txBox="1"/>
          <p:nvPr/>
        </p:nvSpPr>
        <p:spPr>
          <a:xfrm>
            <a:off x="541564" y="2239782"/>
            <a:ext cx="4677062" cy="27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aseline="30000" dirty="0"/>
              <a:t>주</a:t>
            </a:r>
            <a:r>
              <a:rPr lang="en-US" altLang="ko-KR" sz="900" baseline="30000" dirty="0"/>
              <a:t>1)</a:t>
            </a:r>
            <a:r>
              <a:rPr lang="en-US" altLang="ko-KR" sz="900" dirty="0"/>
              <a:t> </a:t>
            </a:r>
            <a:r>
              <a:rPr lang="ko-KR" altLang="en-US" sz="900" dirty="0"/>
              <a:t>발주사와의 직접 계약당사자가 아닌 하도급계약인 경우 </a:t>
            </a:r>
            <a:r>
              <a:rPr lang="en-US" altLang="ko-KR" sz="900" dirty="0"/>
              <a:t>‘</a:t>
            </a:r>
            <a:r>
              <a:rPr lang="ko-KR" altLang="en-US" sz="900" dirty="0"/>
              <a:t>위탁계약</a:t>
            </a:r>
            <a:r>
              <a:rPr lang="en-US" altLang="ko-KR" sz="900" dirty="0"/>
              <a:t>＇</a:t>
            </a:r>
            <a:r>
              <a:rPr lang="ko-KR" altLang="en-US" sz="900" dirty="0"/>
              <a:t>으로 표기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F97B607E-47FF-43CC-B539-D365940C9D4B}"/>
              </a:ext>
            </a:extLst>
          </p:cNvPr>
          <p:cNvCxnSpPr/>
          <p:nvPr/>
        </p:nvCxnSpPr>
        <p:spPr>
          <a:xfrm>
            <a:off x="125835" y="562278"/>
            <a:ext cx="8856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="" xmlns:a16="http://schemas.microsoft.com/office/drawing/2014/main" id="{13ADCD99-505E-47DD-90E6-EACF6E426D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6252" b="-8928"/>
          <a:stretch/>
        </p:blipFill>
        <p:spPr>
          <a:xfrm>
            <a:off x="8001000" y="172254"/>
            <a:ext cx="936887" cy="3394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E01683A-1186-41AD-A865-641A17B7484D}"/>
              </a:ext>
            </a:extLst>
          </p:cNvPr>
          <p:cNvSpPr txBox="1"/>
          <p:nvPr/>
        </p:nvSpPr>
        <p:spPr>
          <a:xfrm>
            <a:off x="109056" y="142612"/>
            <a:ext cx="2954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별첨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207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E01683A-1186-41AD-A865-641A17B7484D}"/>
              </a:ext>
            </a:extLst>
          </p:cNvPr>
          <p:cNvSpPr txBox="1"/>
          <p:nvPr/>
        </p:nvSpPr>
        <p:spPr>
          <a:xfrm>
            <a:off x="109057" y="142612"/>
            <a:ext cx="160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F97B607E-47FF-43CC-B539-D365940C9D4B}"/>
              </a:ext>
            </a:extLst>
          </p:cNvPr>
          <p:cNvCxnSpPr/>
          <p:nvPr/>
        </p:nvCxnSpPr>
        <p:spPr>
          <a:xfrm>
            <a:off x="125835" y="562278"/>
            <a:ext cx="8856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4C64317-B3F8-4CA2-896A-5DD5AAC84D76}"/>
              </a:ext>
            </a:extLst>
          </p:cNvPr>
          <p:cNvSpPr txBox="1"/>
          <p:nvPr/>
        </p:nvSpPr>
        <p:spPr>
          <a:xfrm>
            <a:off x="3028427" y="1988191"/>
            <a:ext cx="3674378" cy="2637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/>
              <a:t>사업 배경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/>
              <a:t>운영 대상 업무 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/>
              <a:t>제안 일정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/>
              <a:t>제안서 작성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/>
              <a:t>경쟁</a:t>
            </a:r>
            <a:r>
              <a:rPr lang="en-US" altLang="ko-KR" sz="1600" dirty="0"/>
              <a:t>PT </a:t>
            </a:r>
            <a:r>
              <a:rPr lang="ko-KR" altLang="en-US" sz="1600" dirty="0"/>
              <a:t>안내 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/>
              <a:t>평가 기준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/>
              <a:t>담당자 연락처 </a:t>
            </a:r>
          </a:p>
        </p:txBody>
      </p: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="" xmlns:a16="http://schemas.microsoft.com/office/drawing/2014/main" id="{13ADCD99-505E-47DD-90E6-EACF6E426D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6252" b="-8928"/>
          <a:stretch/>
        </p:blipFill>
        <p:spPr>
          <a:xfrm>
            <a:off x="8315141" y="6522720"/>
            <a:ext cx="635912" cy="230418"/>
          </a:xfrm>
          <a:prstGeom prst="rect">
            <a:avLst/>
          </a:prstGeom>
        </p:spPr>
      </p:pic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="" xmlns:a16="http://schemas.microsoft.com/office/drawing/2014/main" id="{13ADCD99-505E-47DD-90E6-EACF6E426D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6252" b="-8928"/>
          <a:stretch/>
        </p:blipFill>
        <p:spPr>
          <a:xfrm>
            <a:off x="8001000" y="172254"/>
            <a:ext cx="936887" cy="33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184A943C-1817-46AC-BE58-92D898E5F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915207"/>
              </p:ext>
            </p:extLst>
          </p:nvPr>
        </p:nvGraphicFramePr>
        <p:xfrm>
          <a:off x="541564" y="1224734"/>
          <a:ext cx="8036379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755">
                  <a:extLst>
                    <a:ext uri="{9D8B030D-6E8A-4147-A177-3AD203B41FA5}">
                      <a16:colId xmlns="" xmlns:a16="http://schemas.microsoft.com/office/drawing/2014/main" val="600737056"/>
                    </a:ext>
                  </a:extLst>
                </a:gridCol>
                <a:gridCol w="1468899">
                  <a:extLst>
                    <a:ext uri="{9D8B030D-6E8A-4147-A177-3AD203B41FA5}">
                      <a16:colId xmlns="" xmlns:a16="http://schemas.microsoft.com/office/drawing/2014/main" val="1837351979"/>
                    </a:ext>
                  </a:extLst>
                </a:gridCol>
                <a:gridCol w="1461445">
                  <a:extLst>
                    <a:ext uri="{9D8B030D-6E8A-4147-A177-3AD203B41FA5}">
                      <a16:colId xmlns="" xmlns:a16="http://schemas.microsoft.com/office/drawing/2014/main" val="1647694317"/>
                    </a:ext>
                  </a:extLst>
                </a:gridCol>
                <a:gridCol w="1461445">
                  <a:extLst>
                    <a:ext uri="{9D8B030D-6E8A-4147-A177-3AD203B41FA5}">
                      <a16:colId xmlns="" xmlns:a16="http://schemas.microsoft.com/office/drawing/2014/main" val="3380243863"/>
                    </a:ext>
                  </a:extLst>
                </a:gridCol>
                <a:gridCol w="2729835">
                  <a:extLst>
                    <a:ext uri="{9D8B030D-6E8A-4147-A177-3AD203B41FA5}">
                      <a16:colId xmlns="" xmlns:a16="http://schemas.microsoft.com/office/drawing/2014/main" val="3951193339"/>
                    </a:ext>
                  </a:extLst>
                </a:gridCol>
              </a:tblGrid>
              <a:tr h="2805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성명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소속 회사명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70144273"/>
                  </a:ext>
                </a:extLst>
              </a:tr>
              <a:tr h="2545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직위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담당 업무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4035155"/>
                  </a:ext>
                </a:extLst>
              </a:tr>
              <a:tr h="254542"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경력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40590616"/>
                  </a:ext>
                </a:extLst>
              </a:tr>
              <a:tr h="2588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 err="1"/>
                        <a:t>발주사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00" b="1" dirty="0"/>
                        <a:t>프로젝트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담당업무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4738609"/>
                  </a:ext>
                </a:extLst>
              </a:tr>
              <a:tr h="25454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4391269"/>
                  </a:ext>
                </a:extLst>
              </a:tr>
              <a:tr h="25454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641576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5C84010-27EC-4A20-AE34-649C1783E3FD}"/>
              </a:ext>
            </a:extLst>
          </p:cNvPr>
          <p:cNvSpPr txBox="1"/>
          <p:nvPr/>
        </p:nvSpPr>
        <p:spPr>
          <a:xfrm>
            <a:off x="243281" y="755009"/>
            <a:ext cx="4677062" cy="33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별첨</a:t>
            </a:r>
            <a:r>
              <a:rPr lang="en-US" altLang="ko-KR" sz="1200" dirty="0"/>
              <a:t>3. </a:t>
            </a:r>
            <a:r>
              <a:rPr lang="ko-KR" altLang="en-US" sz="1200" dirty="0"/>
              <a:t>투입인력 이력 및 경력사항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F97B607E-47FF-43CC-B539-D365940C9D4B}"/>
              </a:ext>
            </a:extLst>
          </p:cNvPr>
          <p:cNvCxnSpPr/>
          <p:nvPr/>
        </p:nvCxnSpPr>
        <p:spPr>
          <a:xfrm>
            <a:off x="125835" y="562278"/>
            <a:ext cx="8856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="" xmlns:a16="http://schemas.microsoft.com/office/drawing/2014/main" id="{13ADCD99-505E-47DD-90E6-EACF6E426D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6252" b="-8928"/>
          <a:stretch/>
        </p:blipFill>
        <p:spPr>
          <a:xfrm>
            <a:off x="8001000" y="172254"/>
            <a:ext cx="936887" cy="3394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E01683A-1186-41AD-A865-641A17B7484D}"/>
              </a:ext>
            </a:extLst>
          </p:cNvPr>
          <p:cNvSpPr txBox="1"/>
          <p:nvPr/>
        </p:nvSpPr>
        <p:spPr>
          <a:xfrm>
            <a:off x="109056" y="142612"/>
            <a:ext cx="2954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별첨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4621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759264"/>
              </p:ext>
            </p:extLst>
          </p:nvPr>
        </p:nvGraphicFramePr>
        <p:xfrm>
          <a:off x="205181" y="1016000"/>
          <a:ext cx="8229431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4769"/>
                <a:gridCol w="5024662"/>
              </a:tblGrid>
              <a:tr h="32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별첨</a:t>
                      </a:r>
                      <a:r>
                        <a:rPr lang="en-US" altLang="ko-KR" sz="1000" dirty="0" smtClean="0"/>
                        <a:t>4. </a:t>
                      </a:r>
                      <a:r>
                        <a:rPr lang="ko-KR" altLang="en-US" sz="1000" smtClean="0"/>
                        <a:t>서비스 개선 제안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000" b="0" dirty="0" smtClean="0"/>
                        <a:t>자유 양식</a:t>
                      </a:r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dirty="0" smtClean="0"/>
                        <a:t>별첨</a:t>
                      </a:r>
                      <a:r>
                        <a:rPr lang="en-US" altLang="ko-KR" sz="1000" dirty="0" smtClean="0"/>
                        <a:t>5. </a:t>
                      </a:r>
                      <a:r>
                        <a:rPr lang="ko-KR" altLang="en-US" sz="1000" smtClean="0"/>
                        <a:t>입찰서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000" b="0" dirty="0" smtClean="0"/>
                        <a:t>당사 양식 사용</a:t>
                      </a:r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별첨</a:t>
                      </a:r>
                      <a:r>
                        <a:rPr lang="en-US" altLang="ko-KR" sz="1000" dirty="0" smtClean="0"/>
                        <a:t>6. </a:t>
                      </a:r>
                      <a:r>
                        <a:rPr lang="ko-KR" altLang="en-US" sz="1000" smtClean="0"/>
                        <a:t>입찰보증금지급각서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/>
                        <a:t>당사 양식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별첨</a:t>
                      </a:r>
                      <a:r>
                        <a:rPr lang="en-US" altLang="ko-KR" sz="1000" dirty="0" smtClean="0"/>
                        <a:t>7. </a:t>
                      </a:r>
                      <a:r>
                        <a:rPr lang="ko-KR" altLang="en-US" sz="1000" smtClean="0"/>
                        <a:t>청렴계약서약서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/>
                        <a:t>당사 양식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F97B607E-47FF-43CC-B539-D365940C9D4B}"/>
              </a:ext>
            </a:extLst>
          </p:cNvPr>
          <p:cNvCxnSpPr/>
          <p:nvPr/>
        </p:nvCxnSpPr>
        <p:spPr>
          <a:xfrm>
            <a:off x="125835" y="562278"/>
            <a:ext cx="8856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="" xmlns:a16="http://schemas.microsoft.com/office/drawing/2014/main" id="{13ADCD99-505E-47DD-90E6-EACF6E426D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6252" b="-8928"/>
          <a:stretch/>
        </p:blipFill>
        <p:spPr>
          <a:xfrm>
            <a:off x="8001000" y="172254"/>
            <a:ext cx="936887" cy="3394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E01683A-1186-41AD-A865-641A17B7484D}"/>
              </a:ext>
            </a:extLst>
          </p:cNvPr>
          <p:cNvSpPr txBox="1"/>
          <p:nvPr/>
        </p:nvSpPr>
        <p:spPr>
          <a:xfrm>
            <a:off x="109056" y="142612"/>
            <a:ext cx="2954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별첨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4~7</a:t>
            </a:r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507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으로 구부러짐 32">
            <a:extLst>
              <a:ext uri="{FF2B5EF4-FFF2-40B4-BE49-F238E27FC236}">
                <a16:creationId xmlns="" xmlns:a16="http://schemas.microsoft.com/office/drawing/2014/main" id="{6F619934-7123-4AD7-A75F-565B934A22AD}"/>
              </a:ext>
            </a:extLst>
          </p:cNvPr>
          <p:cNvSpPr/>
          <p:nvPr/>
        </p:nvSpPr>
        <p:spPr>
          <a:xfrm rot="16200000">
            <a:off x="3884181" y="2567680"/>
            <a:ext cx="1297380" cy="5450318"/>
          </a:xfrm>
          <a:prstGeom prst="curvedRightArrow">
            <a:avLst>
              <a:gd name="adj1" fmla="val 3764"/>
              <a:gd name="adj2" fmla="val 16752"/>
              <a:gd name="adj3" fmla="val 2609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화살표: 오른쪽으로 구부러짐 30">
            <a:extLst>
              <a:ext uri="{FF2B5EF4-FFF2-40B4-BE49-F238E27FC236}">
                <a16:creationId xmlns="" xmlns:a16="http://schemas.microsoft.com/office/drawing/2014/main" id="{F3AF0A02-EB60-4E83-B206-DDF33740C8C1}"/>
              </a:ext>
            </a:extLst>
          </p:cNvPr>
          <p:cNvSpPr/>
          <p:nvPr/>
        </p:nvSpPr>
        <p:spPr>
          <a:xfrm rot="5400000">
            <a:off x="3801945" y="497696"/>
            <a:ext cx="1297380" cy="5450318"/>
          </a:xfrm>
          <a:prstGeom prst="curvedRightArrow">
            <a:avLst>
              <a:gd name="adj1" fmla="val 3764"/>
              <a:gd name="adj2" fmla="val 16752"/>
              <a:gd name="adj3" fmla="val 2609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5253025-E985-4064-880C-77350FB8E44D}"/>
              </a:ext>
            </a:extLst>
          </p:cNvPr>
          <p:cNvSpPr txBox="1"/>
          <p:nvPr/>
        </p:nvSpPr>
        <p:spPr>
          <a:xfrm>
            <a:off x="263671" y="692150"/>
            <a:ext cx="86574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기획</a:t>
            </a:r>
            <a:r>
              <a:rPr lang="en-US" altLang="ko-KR" sz="1200" dirty="0"/>
              <a:t>/</a:t>
            </a:r>
            <a:r>
              <a:rPr lang="ko-KR" altLang="en-US" sz="1200" dirty="0"/>
              <a:t>디자인</a:t>
            </a:r>
            <a:r>
              <a:rPr lang="en-US" altLang="ko-KR" sz="1200" dirty="0"/>
              <a:t>/</a:t>
            </a:r>
            <a:r>
              <a:rPr lang="ko-KR" altLang="en-US" sz="1200" dirty="0"/>
              <a:t>퍼블리싱 등 플랫폼 운영에 소요되는 전체 과정을 전문성을 갖춘 업체를 통해 수행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전문 인력 아웃소싱 활용으로 </a:t>
            </a:r>
            <a:r>
              <a:rPr lang="en-US" altLang="ko-KR" sz="1200" dirty="0"/>
              <a:t>UI/UX </a:t>
            </a:r>
            <a:r>
              <a:rPr lang="ko-KR" altLang="en-US" sz="1200" dirty="0"/>
              <a:t>기술 및 환경 변화에 대응하며</a:t>
            </a:r>
            <a:r>
              <a:rPr lang="en-US" altLang="ko-KR" sz="1200" dirty="0"/>
              <a:t>, </a:t>
            </a:r>
            <a:r>
              <a:rPr lang="ko-KR" altLang="en-US" sz="1200" dirty="0"/>
              <a:t>지속적이고 안정적인 서비스 품질 제고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선정된 제안사는 주도적으로 서비스를 기획하고 운영하는 권한을 </a:t>
            </a:r>
            <a:r>
              <a:rPr lang="ko-KR" altLang="en-US" sz="1200" dirty="0" smtClean="0"/>
              <a:t>부여 받은 </a:t>
            </a:r>
            <a:r>
              <a:rPr lang="ko-KR" altLang="en-US" sz="1200" dirty="0"/>
              <a:t>파트너 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운영 목표</a:t>
            </a:r>
            <a:r>
              <a:rPr lang="en-US" altLang="ko-KR" sz="1200" dirty="0"/>
              <a:t>: </a:t>
            </a:r>
            <a:r>
              <a:rPr lang="ko-KR" altLang="en-US" sz="1200" dirty="0"/>
              <a:t>보험상품 중심이 아닌</a:t>
            </a:r>
            <a:r>
              <a:rPr lang="en-US" altLang="ko-KR" sz="1200" dirty="0"/>
              <a:t>,</a:t>
            </a:r>
            <a:r>
              <a:rPr lang="ko-KR" altLang="en-US" sz="1200" dirty="0"/>
              <a:t> 사용자 중심으로 기능을 연결하는 서비스와 콘텐츠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1200" dirty="0"/>
          </a:p>
        </p:txBody>
      </p:sp>
      <p:sp>
        <p:nvSpPr>
          <p:cNvPr id="5" name="타원 4">
            <a:extLst>
              <a:ext uri="{FF2B5EF4-FFF2-40B4-BE49-F238E27FC236}">
                <a16:creationId xmlns="" xmlns:a16="http://schemas.microsoft.com/office/drawing/2014/main" id="{6F2FAA4C-34C2-4188-B005-B5D55E70F82F}"/>
              </a:ext>
            </a:extLst>
          </p:cNvPr>
          <p:cNvSpPr/>
          <p:nvPr/>
        </p:nvSpPr>
        <p:spPr>
          <a:xfrm>
            <a:off x="1432540" y="3874613"/>
            <a:ext cx="872454" cy="7382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/>
              <a:t>사용자</a:t>
            </a:r>
            <a:endParaRPr lang="en-US" altLang="ko-KR" sz="1100" b="1" dirty="0"/>
          </a:p>
          <a:p>
            <a:pPr algn="ctr">
              <a:lnSpc>
                <a:spcPct val="150000"/>
              </a:lnSpc>
            </a:pPr>
            <a:r>
              <a:rPr lang="ko-KR" altLang="en-US" sz="1100" b="1" dirty="0"/>
              <a:t>중심</a:t>
            </a:r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E6712DCE-E143-456F-88C2-E22F5EFD9382}"/>
              </a:ext>
            </a:extLst>
          </p:cNvPr>
          <p:cNvSpPr/>
          <p:nvPr/>
        </p:nvSpPr>
        <p:spPr>
          <a:xfrm>
            <a:off x="6662595" y="3905917"/>
            <a:ext cx="872453" cy="7382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/>
              <a:t>기능적 연결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7210EB8D-C356-4069-A64D-B990A944E8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627" y="4466147"/>
            <a:ext cx="942711" cy="180662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E01683A-1186-41AD-A865-641A17B7484D}"/>
              </a:ext>
            </a:extLst>
          </p:cNvPr>
          <p:cNvSpPr txBox="1"/>
          <p:nvPr/>
        </p:nvSpPr>
        <p:spPr>
          <a:xfrm>
            <a:off x="109057" y="142612"/>
            <a:ext cx="160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사업 배경 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F97B607E-47FF-43CC-B539-D365940C9D4B}"/>
              </a:ext>
            </a:extLst>
          </p:cNvPr>
          <p:cNvCxnSpPr/>
          <p:nvPr/>
        </p:nvCxnSpPr>
        <p:spPr>
          <a:xfrm>
            <a:off x="125835" y="562278"/>
            <a:ext cx="8856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그림 18" descr="그리기이(가) 표시된 사진&#10;&#10;자동 생성된 설명">
            <a:extLst>
              <a:ext uri="{FF2B5EF4-FFF2-40B4-BE49-F238E27FC236}">
                <a16:creationId xmlns="" xmlns:a16="http://schemas.microsoft.com/office/drawing/2014/main" id="{13ADCD99-505E-47DD-90E6-EACF6E426D0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6252" b="-8928"/>
          <a:stretch/>
        </p:blipFill>
        <p:spPr>
          <a:xfrm>
            <a:off x="8001000" y="172254"/>
            <a:ext cx="936887" cy="33947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475" y="2369236"/>
            <a:ext cx="956912" cy="169222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3174" y="2106507"/>
            <a:ext cx="950596" cy="169079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3431" y="4864290"/>
            <a:ext cx="943572" cy="168278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pic>
      <p:grpSp>
        <p:nvGrpSpPr>
          <p:cNvPr id="10" name="그룹 9"/>
          <p:cNvGrpSpPr/>
          <p:nvPr/>
        </p:nvGrpSpPr>
        <p:grpSpPr>
          <a:xfrm>
            <a:off x="5494096" y="4468806"/>
            <a:ext cx="951321" cy="1867348"/>
            <a:chOff x="5494096" y="4378319"/>
            <a:chExt cx="951321" cy="186734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4096" y="4378319"/>
              <a:ext cx="949499" cy="1867348"/>
            </a:xfrm>
            <a:prstGeom prst="rect">
              <a:avLst/>
            </a:prstGeom>
            <a:effectLst>
              <a:outerShdw blurRad="508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659" b="-1"/>
            <a:stretch/>
          </p:blipFill>
          <p:spPr>
            <a:xfrm>
              <a:off x="5494097" y="5558749"/>
              <a:ext cx="951320" cy="665840"/>
            </a:xfrm>
            <a:prstGeom prst="rect">
              <a:avLst/>
            </a:prstGeom>
            <a:effectLst>
              <a:outerShdw blurRad="508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</p:pic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90557" y="2369236"/>
            <a:ext cx="969681" cy="173026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76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BCE7DFE-9B81-4659-87E0-32A8B25293BF}"/>
              </a:ext>
            </a:extLst>
          </p:cNvPr>
          <p:cNvSpPr txBox="1"/>
          <p:nvPr/>
        </p:nvSpPr>
        <p:spPr>
          <a:xfrm>
            <a:off x="260059" y="704675"/>
            <a:ext cx="86574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콘텐츠 운영 및 신규 서비스 디자인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1) </a:t>
            </a:r>
            <a:r>
              <a:rPr lang="ko-KR" altLang="en-US" sz="1200" dirty="0"/>
              <a:t>메리츠화재 대표홈페이지</a:t>
            </a:r>
            <a:r>
              <a:rPr lang="en-US" altLang="ko-KR" sz="1200" dirty="0"/>
              <a:t>: </a:t>
            </a:r>
            <a:r>
              <a:rPr lang="ko-KR" altLang="en-US" sz="1200" dirty="0"/>
              <a:t>상품</a:t>
            </a:r>
            <a:r>
              <a:rPr lang="en-US" altLang="ko-KR" sz="1200" dirty="0"/>
              <a:t>/</a:t>
            </a:r>
            <a:r>
              <a:rPr lang="ko-KR" altLang="en-US" sz="1200" smtClean="0"/>
              <a:t>공시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  </a:t>
            </a:r>
            <a:r>
              <a:rPr lang="en-US" altLang="ko-KR" sz="1200" dirty="0"/>
              <a:t>2) </a:t>
            </a:r>
            <a:r>
              <a:rPr lang="en-US" altLang="ko-KR" sz="1200" dirty="0" smtClean="0"/>
              <a:t>TM</a:t>
            </a:r>
            <a:r>
              <a:rPr lang="ko-KR" altLang="en-US" sz="1200" smtClean="0"/>
              <a:t>사업부문 마케팅 </a:t>
            </a:r>
            <a:r>
              <a:rPr lang="ko-KR" altLang="en-US" sz="1200" dirty="0"/>
              <a:t>플랫폼</a:t>
            </a:r>
            <a:r>
              <a:rPr lang="en-US" altLang="ko-KR" sz="1200" dirty="0"/>
              <a:t>: </a:t>
            </a:r>
            <a:r>
              <a:rPr lang="ko-KR" altLang="en-US" sz="1200" dirty="0"/>
              <a:t>상품</a:t>
            </a:r>
            <a:r>
              <a:rPr lang="en-US" altLang="ko-KR" sz="1200" dirty="0"/>
              <a:t>/</a:t>
            </a:r>
            <a:r>
              <a:rPr lang="ko-KR" altLang="en-US" sz="1200" dirty="0"/>
              <a:t>광고</a:t>
            </a:r>
            <a:r>
              <a:rPr lang="en-US" altLang="ko-KR" sz="1200" dirty="0"/>
              <a:t>/</a:t>
            </a:r>
            <a:r>
              <a:rPr lang="ko-KR" altLang="en-US" sz="1200" dirty="0"/>
              <a:t>제휴이벤트</a:t>
            </a:r>
            <a:r>
              <a:rPr lang="en-US" altLang="ko-KR" sz="1200" dirty="0"/>
              <a:t>/</a:t>
            </a:r>
            <a:r>
              <a:rPr lang="ko-KR" altLang="en-US" sz="1200" dirty="0"/>
              <a:t>보장분석</a:t>
            </a:r>
            <a:r>
              <a:rPr lang="en-US" altLang="ko-KR" sz="1200" dirty="0"/>
              <a:t>/</a:t>
            </a:r>
            <a:r>
              <a:rPr lang="ko-KR" altLang="en-US" sz="1200" err="1"/>
              <a:t>챗봇</a:t>
            </a:r>
            <a:r>
              <a:rPr lang="en-US" altLang="ko-KR" sz="1200" dirty="0" smtClean="0"/>
              <a:t>/TM</a:t>
            </a:r>
            <a:r>
              <a:rPr lang="ko-KR" altLang="en-US" sz="1200" smtClean="0"/>
              <a:t>영업지원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다이렉트보험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 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/>
              <a:t> </a:t>
            </a:r>
            <a:r>
              <a:rPr lang="ko-KR" altLang="en-US" sz="1200" dirty="0"/>
              <a:t>주요 업무 및 現 </a:t>
            </a:r>
            <a:r>
              <a:rPr lang="ko-KR" altLang="en-US" sz="1200"/>
              <a:t>인력운영 </a:t>
            </a:r>
            <a:r>
              <a:rPr lang="ko-KR" altLang="en-US" sz="1200" smtClean="0"/>
              <a:t>현황</a:t>
            </a:r>
            <a:endParaRPr lang="en-US" altLang="ko-KR" sz="1200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="" xmlns:a16="http://schemas.microsoft.com/office/drawing/2014/main" id="{1ED5DAD5-397E-49D4-948E-7BFC823D2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889525"/>
              </p:ext>
            </p:extLst>
          </p:nvPr>
        </p:nvGraphicFramePr>
        <p:xfrm>
          <a:off x="565977" y="2182003"/>
          <a:ext cx="8045601" cy="12395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657">
                  <a:extLst>
                    <a:ext uri="{9D8B030D-6E8A-4147-A177-3AD203B41FA5}">
                      <a16:colId xmlns="" xmlns:a16="http://schemas.microsoft.com/office/drawing/2014/main" val="2154861282"/>
                    </a:ext>
                  </a:extLst>
                </a:gridCol>
                <a:gridCol w="3713067">
                  <a:extLst>
                    <a:ext uri="{9D8B030D-6E8A-4147-A177-3AD203B41FA5}">
                      <a16:colId xmlns="" xmlns:a16="http://schemas.microsoft.com/office/drawing/2014/main" val="177936780"/>
                    </a:ext>
                  </a:extLst>
                </a:gridCol>
                <a:gridCol w="938676">
                  <a:extLst>
                    <a:ext uri="{9D8B030D-6E8A-4147-A177-3AD203B41FA5}">
                      <a16:colId xmlns="" xmlns:a16="http://schemas.microsoft.com/office/drawing/2014/main" val="4132636476"/>
                    </a:ext>
                  </a:extLst>
                </a:gridCol>
                <a:gridCol w="1984201"/>
              </a:tblGrid>
              <a:tr h="2504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구 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수행 업무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2022</a:t>
                      </a:r>
                      <a:r>
                        <a:rPr lang="ko-KR" altLang="en-US" sz="1000" b="1" smtClean="0"/>
                        <a:t>년 </a:t>
                      </a:r>
                      <a:r>
                        <a:rPr lang="ko-KR" altLang="en-US" sz="1000" b="1" dirty="0"/>
                        <a:t>현황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2023</a:t>
                      </a:r>
                      <a:r>
                        <a:rPr lang="ko-KR" altLang="en-US" sz="1000" b="1" smtClean="0"/>
                        <a:t>년 예상 인원 및 등급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86994544"/>
                  </a:ext>
                </a:extLst>
              </a:tr>
              <a:tr h="2545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PM/</a:t>
                      </a:r>
                      <a:r>
                        <a:rPr lang="ko-KR" altLang="en-US" sz="1000" dirty="0"/>
                        <a:t>품질관리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유지보수 총괄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웹서비스 기획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총 </a:t>
                      </a:r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smtClean="0"/>
                        <a:t>명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smtClean="0"/>
                        <a:t>고급 </a:t>
                      </a:r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smtClean="0"/>
                        <a:t>명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7976393"/>
                  </a:ext>
                </a:extLst>
              </a:tr>
              <a:tr h="2468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웹 </a:t>
                      </a:r>
                      <a:r>
                        <a:rPr lang="ko-KR" altLang="en-US" sz="1000" dirty="0" smtClean="0"/>
                        <a:t>기획 </a:t>
                      </a:r>
                      <a:r>
                        <a:rPr lang="ko-KR" altLang="en-US" sz="1000" smtClean="0"/>
                        <a:t>및 </a:t>
                      </a:r>
                      <a:r>
                        <a:rPr lang="en-US" altLang="ko-KR" sz="1000" dirty="0" smtClean="0"/>
                        <a:t>QA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UI/UX</a:t>
                      </a:r>
                      <a:r>
                        <a:rPr lang="ko-KR" altLang="en-US" sz="1000" dirty="0"/>
                        <a:t>설계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기능 정의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/>
                        <a:t>콘텐츠 </a:t>
                      </a:r>
                      <a:r>
                        <a:rPr lang="ko-KR" altLang="en-US" sz="1000" smtClean="0"/>
                        <a:t>운영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03912428"/>
                  </a:ext>
                </a:extLst>
              </a:tr>
              <a:tr h="2242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디자인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플랫폼 디자인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내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외부 광고소재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총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smtClean="0"/>
                        <a:t>명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smtClean="0"/>
                        <a:t>고급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smtClean="0"/>
                        <a:t>중급 각 </a:t>
                      </a:r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smtClean="0"/>
                        <a:t>명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91683723"/>
                  </a:ext>
                </a:extLst>
              </a:tr>
              <a:tr h="2124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퍼블리싱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마크업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스크립트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총 </a:t>
                      </a:r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smtClean="0"/>
                        <a:t>명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smtClean="0"/>
                        <a:t>고급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smtClean="0"/>
                        <a:t>중급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smtClean="0"/>
                        <a:t>초급 각 </a:t>
                      </a:r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smtClean="0"/>
                        <a:t>명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ko-KR" altLang="en-US" sz="1000" smtClean="0"/>
                        <a:t> 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572602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D0C5DCC-6C8C-43B7-8E5C-C2AC385D9D8E}"/>
              </a:ext>
            </a:extLst>
          </p:cNvPr>
          <p:cNvSpPr txBox="1"/>
          <p:nvPr/>
        </p:nvSpPr>
        <p:spPr>
          <a:xfrm>
            <a:off x="260059" y="4133813"/>
            <a:ext cx="8657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업무 기간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2023</a:t>
            </a:r>
            <a:r>
              <a:rPr lang="ko-KR" altLang="en-US" sz="1200" smtClean="0"/>
              <a:t>년 </a:t>
            </a:r>
            <a:r>
              <a:rPr lang="en-US" altLang="ko-KR" sz="1200" dirty="0"/>
              <a:t>1</a:t>
            </a:r>
            <a:r>
              <a:rPr lang="ko-KR" altLang="en-US" sz="1200" dirty="0"/>
              <a:t>월 </a:t>
            </a:r>
            <a:r>
              <a:rPr lang="en-US" altLang="ko-KR" sz="1200" dirty="0"/>
              <a:t>1</a:t>
            </a:r>
            <a:r>
              <a:rPr lang="ko-KR" altLang="en-US" sz="1200" smtClean="0"/>
              <a:t>일 </a:t>
            </a:r>
            <a:r>
              <a:rPr lang="en-US" altLang="ko-KR" sz="1200" dirty="0" smtClean="0"/>
              <a:t>~ 2024</a:t>
            </a:r>
            <a:r>
              <a:rPr lang="ko-KR" altLang="en-US" sz="1200" smtClean="0"/>
              <a:t>년 </a:t>
            </a:r>
            <a:r>
              <a:rPr lang="en-US" altLang="ko-KR" sz="1200" dirty="0"/>
              <a:t>12</a:t>
            </a:r>
            <a:r>
              <a:rPr lang="ko-KR" altLang="en-US" sz="1200" dirty="0"/>
              <a:t>월 </a:t>
            </a:r>
            <a:r>
              <a:rPr lang="en-US" altLang="ko-KR" sz="1200" dirty="0"/>
              <a:t>31</a:t>
            </a:r>
            <a:r>
              <a:rPr lang="ko-KR" altLang="en-US" sz="1200" smtClean="0"/>
              <a:t>일 </a:t>
            </a:r>
            <a:r>
              <a:rPr lang="en-US" altLang="ko-KR" sz="1200" dirty="0" smtClean="0"/>
              <a:t>(2</a:t>
            </a:r>
            <a:r>
              <a:rPr lang="ko-KR" altLang="en-US" sz="1200" smtClean="0"/>
              <a:t>년</a:t>
            </a:r>
            <a:r>
              <a:rPr lang="en-US" altLang="ko-KR" sz="1200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ko-KR" altLang="en-US" sz="1200" smtClean="0"/>
              <a:t>분기별 평가를 통해 운영 인력의 적정성 피드백 예정  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E01683A-1186-41AD-A865-641A17B7484D}"/>
              </a:ext>
            </a:extLst>
          </p:cNvPr>
          <p:cNvSpPr txBox="1"/>
          <p:nvPr/>
        </p:nvSpPr>
        <p:spPr>
          <a:xfrm>
            <a:off x="109056" y="142612"/>
            <a:ext cx="2260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운영 대상 업무 </a:t>
            </a:r>
          </a:p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F97B607E-47FF-43CC-B539-D365940C9D4B}"/>
              </a:ext>
            </a:extLst>
          </p:cNvPr>
          <p:cNvCxnSpPr/>
          <p:nvPr/>
        </p:nvCxnSpPr>
        <p:spPr>
          <a:xfrm>
            <a:off x="125835" y="562278"/>
            <a:ext cx="8856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="" xmlns:a16="http://schemas.microsoft.com/office/drawing/2014/main" id="{13ADCD99-505E-47DD-90E6-EACF6E426D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6252" b="-8928"/>
          <a:stretch/>
        </p:blipFill>
        <p:spPr>
          <a:xfrm>
            <a:off x="8001000" y="172254"/>
            <a:ext cx="936887" cy="3394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BCE7DFE-9B81-4659-87E0-32A8B25293BF}"/>
              </a:ext>
            </a:extLst>
          </p:cNvPr>
          <p:cNvSpPr txBox="1"/>
          <p:nvPr/>
        </p:nvSpPr>
        <p:spPr>
          <a:xfrm>
            <a:off x="260059" y="3416155"/>
            <a:ext cx="86574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 </a:t>
            </a:r>
            <a:r>
              <a:rPr lang="ko-KR" altLang="en-US" sz="900" dirty="0" smtClean="0"/>
              <a:t>       * </a:t>
            </a:r>
            <a:r>
              <a:rPr lang="ko-KR" altLang="en-US" sz="900" dirty="0"/>
              <a:t>상주 </a:t>
            </a:r>
            <a:r>
              <a:rPr lang="ko-KR" altLang="en-US" sz="900" dirty="0" smtClean="0"/>
              <a:t>투입 기준 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* </a:t>
            </a:r>
            <a:r>
              <a:rPr lang="ko-KR" altLang="en-US" sz="900" smtClean="0"/>
              <a:t>웹 기획 및 품질관리 </a:t>
            </a:r>
            <a:r>
              <a:rPr lang="en-US" altLang="ko-KR" sz="900" dirty="0" smtClean="0"/>
              <a:t>1</a:t>
            </a:r>
            <a:r>
              <a:rPr lang="ko-KR" altLang="en-US" sz="900" smtClean="0"/>
              <a:t>명</a:t>
            </a:r>
            <a:r>
              <a:rPr lang="en-US" altLang="ko-KR" sz="900" dirty="0" smtClean="0"/>
              <a:t>(</a:t>
            </a:r>
            <a:r>
              <a:rPr lang="ko-KR" altLang="en-US" sz="900" smtClean="0"/>
              <a:t>중급</a:t>
            </a:r>
            <a:r>
              <a:rPr lang="en-US" altLang="ko-KR" sz="900" dirty="0" smtClean="0"/>
              <a:t>), </a:t>
            </a:r>
            <a:r>
              <a:rPr lang="ko-KR" altLang="en-US" sz="900" smtClean="0"/>
              <a:t>디자인 </a:t>
            </a:r>
            <a:r>
              <a:rPr lang="en-US" altLang="ko-KR" sz="900" dirty="0" smtClean="0"/>
              <a:t>1</a:t>
            </a:r>
            <a:r>
              <a:rPr lang="ko-KR" altLang="en-US" sz="900" smtClean="0"/>
              <a:t>명</a:t>
            </a:r>
            <a:r>
              <a:rPr lang="en-US" altLang="ko-KR" sz="900" dirty="0" smtClean="0"/>
              <a:t>(</a:t>
            </a:r>
            <a:r>
              <a:rPr lang="ko-KR" altLang="en-US" sz="900" smtClean="0"/>
              <a:t>중급</a:t>
            </a:r>
            <a:r>
              <a:rPr lang="en-US" altLang="ko-KR" sz="900" dirty="0" smtClean="0"/>
              <a:t>)</a:t>
            </a:r>
            <a:r>
              <a:rPr lang="ko-KR" altLang="en-US" sz="900" smtClean="0"/>
              <a:t>은 당사 내부 인력으로 추가 운영 예정  </a:t>
            </a: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50511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8">
            <a:extLst>
              <a:ext uri="{FF2B5EF4-FFF2-40B4-BE49-F238E27FC236}">
                <a16:creationId xmlns="" xmlns:a16="http://schemas.microsoft.com/office/drawing/2014/main" id="{87D7917E-7E56-4D1D-AD77-55450DC60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509563"/>
              </p:ext>
            </p:extLst>
          </p:nvPr>
        </p:nvGraphicFramePr>
        <p:xfrm>
          <a:off x="536218" y="3409862"/>
          <a:ext cx="8229431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3582">
                  <a:extLst>
                    <a:ext uri="{9D8B030D-6E8A-4147-A177-3AD203B41FA5}">
                      <a16:colId xmlns="" xmlns:a16="http://schemas.microsoft.com/office/drawing/2014/main" val="2154861282"/>
                    </a:ext>
                  </a:extLst>
                </a:gridCol>
                <a:gridCol w="6175849">
                  <a:extLst>
                    <a:ext uri="{9D8B030D-6E8A-4147-A177-3AD203B41FA5}">
                      <a16:colId xmlns="" xmlns:a16="http://schemas.microsoft.com/office/drawing/2014/main" val="177936780"/>
                    </a:ext>
                  </a:extLst>
                </a:gridCol>
              </a:tblGrid>
              <a:tr h="24850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업무 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86994544"/>
                  </a:ext>
                </a:extLst>
              </a:tr>
              <a:tr h="21464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홈페이지 전반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메뉴 구성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디자인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관리자페이지를 활용한 콘텐츠 운영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53814775"/>
                  </a:ext>
                </a:extLst>
              </a:tr>
              <a:tr h="15456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상세페이지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보장내용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가입예시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보험료계산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상담신청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7976393"/>
                  </a:ext>
                </a:extLst>
              </a:tr>
              <a:tr h="13031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다이렉트 보험 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/>
                        <a:t>다이렉트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smtClean="0"/>
                        <a:t>장기보험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smtClean="0"/>
                        <a:t>실손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smtClean="0"/>
                        <a:t>실손전환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smtClean="0"/>
                        <a:t>펫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smtClean="0"/>
                        <a:t>등</a:t>
                      </a:r>
                      <a:r>
                        <a:rPr lang="en-US" altLang="ko-KR" sz="1000" baseline="0" dirty="0" smtClean="0"/>
                        <a:t>), </a:t>
                      </a:r>
                      <a:r>
                        <a:rPr lang="ko-KR" altLang="en-US" sz="1000" baseline="0" smtClean="0"/>
                        <a:t>다이렉트 자동차보험 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03912428"/>
                  </a:ext>
                </a:extLst>
              </a:tr>
              <a:tr h="24683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광고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검색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배너 광고 랜딩페이지</a:t>
                      </a:r>
                      <a:r>
                        <a:rPr lang="en-US" altLang="ko-KR" sz="1000" dirty="0"/>
                        <a:t>, </a:t>
                      </a:r>
                      <a:r>
                        <a:rPr lang="en-US" altLang="ko-KR" sz="1000" dirty="0" smtClean="0"/>
                        <a:t>DLPO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14720849"/>
                  </a:ext>
                </a:extLst>
              </a:tr>
              <a:tr h="24683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보장분석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진단결과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추천상품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상담신청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96316349"/>
                  </a:ext>
                </a:extLst>
              </a:tr>
              <a:tr h="24683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/>
                        <a:t>챗봇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홈페이지 內 채팅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 err="1"/>
                        <a:t>챗봇</a:t>
                      </a:r>
                      <a:r>
                        <a:rPr lang="ko-KR" altLang="en-US" sz="1000" dirty="0"/>
                        <a:t> 유도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47270588"/>
                  </a:ext>
                </a:extLst>
              </a:tr>
              <a:tr h="24683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smtClean="0"/>
                        <a:t>제휴이벤트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/>
                        <a:t>퀴즈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이벤트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참여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22475515"/>
                  </a:ext>
                </a:extLst>
              </a:tr>
              <a:tr h="24683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다이렉트</a:t>
                      </a:r>
                      <a:r>
                        <a:rPr lang="en-US" altLang="ko-KR" sz="1000" dirty="0"/>
                        <a:t>TM </a:t>
                      </a:r>
                      <a:r>
                        <a:rPr lang="ko-KR" altLang="en-US" sz="1000" dirty="0"/>
                        <a:t>영업지원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채용광고</a:t>
                      </a:r>
                      <a:r>
                        <a:rPr lang="en-US" altLang="ko-KR" sz="1000" dirty="0"/>
                        <a:t>, TM</a:t>
                      </a:r>
                      <a:r>
                        <a:rPr lang="ko-KR" altLang="en-US" sz="1000" dirty="0"/>
                        <a:t>상담업무 지원을 위한 서비스 </a:t>
                      </a:r>
                      <a:r>
                        <a:rPr lang="ko-KR" altLang="en-US" sz="1000"/>
                        <a:t>및 </a:t>
                      </a:r>
                      <a:r>
                        <a:rPr lang="ko-KR" altLang="en-US" sz="1000" smtClean="0"/>
                        <a:t>콘텐츠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smtClean="0"/>
                        <a:t>성과측정</a:t>
                      </a:r>
                      <a:r>
                        <a:rPr lang="en-US" altLang="ko-KR" sz="1000" dirty="0" smtClean="0"/>
                        <a:t>(Performance</a:t>
                      </a:r>
                      <a:r>
                        <a:rPr lang="en-US" altLang="ko-KR" sz="1000" baseline="0" dirty="0" smtClean="0"/>
                        <a:t> Lab) </a:t>
                      </a:r>
                      <a:r>
                        <a:rPr lang="ko-KR" altLang="en-US" sz="1000" baseline="0" smtClean="0"/>
                        <a:t>페이지 전반 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84838750"/>
                  </a:ext>
                </a:extLst>
              </a:tr>
              <a:tr h="24683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인증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신규 인증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결제수단 도입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1399738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3BD1E97-055D-48A0-8CCC-C3222EC76350}"/>
              </a:ext>
            </a:extLst>
          </p:cNvPr>
          <p:cNvSpPr txBox="1"/>
          <p:nvPr/>
        </p:nvSpPr>
        <p:spPr>
          <a:xfrm>
            <a:off x="259214" y="700917"/>
            <a:ext cx="865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1) TM</a:t>
            </a:r>
            <a:r>
              <a:rPr lang="ko-KR" altLang="en-US" sz="1200" smtClean="0"/>
              <a:t>사업부문 마케팅 </a:t>
            </a:r>
            <a:r>
              <a:rPr lang="ko-KR" altLang="en-US" sz="1200" dirty="0"/>
              <a:t>플랫폼</a:t>
            </a:r>
          </a:p>
        </p:txBody>
      </p:sp>
      <p:graphicFrame>
        <p:nvGraphicFramePr>
          <p:cNvPr id="6" name="표 8">
            <a:extLst>
              <a:ext uri="{FF2B5EF4-FFF2-40B4-BE49-F238E27FC236}">
                <a16:creationId xmlns="" xmlns:a16="http://schemas.microsoft.com/office/drawing/2014/main" id="{CBEB1479-F430-4840-A1C4-01EC08689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576193"/>
              </p:ext>
            </p:extLst>
          </p:nvPr>
        </p:nvGraphicFramePr>
        <p:xfrm>
          <a:off x="536218" y="1061021"/>
          <a:ext cx="8229431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3204">
                  <a:extLst>
                    <a:ext uri="{9D8B030D-6E8A-4147-A177-3AD203B41FA5}">
                      <a16:colId xmlns="" xmlns:a16="http://schemas.microsoft.com/office/drawing/2014/main" val="2154861282"/>
                    </a:ext>
                  </a:extLst>
                </a:gridCol>
                <a:gridCol w="6166227">
                  <a:extLst>
                    <a:ext uri="{9D8B030D-6E8A-4147-A177-3AD203B41FA5}">
                      <a16:colId xmlns="" xmlns:a16="http://schemas.microsoft.com/office/drawing/2014/main" val="177936780"/>
                    </a:ext>
                  </a:extLst>
                </a:gridCol>
              </a:tblGrid>
              <a:tr h="250001"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000" b="0" dirty="0"/>
                        <a:t>PC</a:t>
                      </a:r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000" b="0" dirty="0"/>
                        <a:t>https://store.meritzfire.com/main.do#!/</a:t>
                      </a: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000" b="0" u="none" dirty="0">
                          <a:solidFill>
                            <a:schemeClr val="tx1"/>
                          </a:solidFill>
                        </a:rPr>
                        <a:t>https://www.meritz-shop.co.kr/dl/main.do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</a:rPr>
                        <a:t>#!/</a:t>
                      </a: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000" b="0" dirty="0" smtClean="0"/>
                        <a:t>https://www.meritz-store.co.kr/Direct-lab-tl/ins-solution.do#!/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/>
                        <a:t>https://lab.meritzdirect.com/</a:t>
                      </a:r>
                      <a:endParaRPr lang="ko-KR" altLang="en-US" sz="1000" b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86994544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000" b="0" dirty="0"/>
                        <a:t>모바일 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000" b="0" dirty="0"/>
                        <a:t>https://mstore.meritzfire.com/main.do#!/</a:t>
                      </a: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000" b="0" dirty="0"/>
                        <a:t>https://m.meritz-shop.co.kr/dl/main.do</a:t>
                      </a:r>
                      <a:r>
                        <a:rPr lang="en-US" altLang="ko-KR" sz="1000" b="0" dirty="0" smtClean="0"/>
                        <a:t>#!/</a:t>
                      </a: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000" b="0" dirty="0" smtClean="0"/>
                        <a:t>https://m.meritz-store.co.kr/Direct-lab-tl/ins-solution.do#!/</a:t>
                      </a:r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5726026"/>
                  </a:ext>
                </a:extLst>
              </a:tr>
              <a:tr h="273089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000" b="0" dirty="0"/>
                        <a:t>모바일 </a:t>
                      </a:r>
                      <a:r>
                        <a:rPr lang="en-US" altLang="ko-KR" sz="1000" b="0" dirty="0"/>
                        <a:t>App</a:t>
                      </a:r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000" b="0" dirty="0" err="1"/>
                        <a:t>메리츠</a:t>
                      </a:r>
                      <a:r>
                        <a:rPr lang="ko-KR" altLang="en-US" sz="1000" b="0" dirty="0"/>
                        <a:t> 스토어 공식 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306969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D170A1D-831F-425C-92DE-BFDB3E13DF5F}"/>
              </a:ext>
            </a:extLst>
          </p:cNvPr>
          <p:cNvSpPr txBox="1"/>
          <p:nvPr/>
        </p:nvSpPr>
        <p:spPr>
          <a:xfrm>
            <a:off x="410215" y="2761225"/>
            <a:ext cx="8657438" cy="33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업무 예시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3C86A2-B056-49F7-BE77-ABF71E1C082B}"/>
              </a:ext>
            </a:extLst>
          </p:cNvPr>
          <p:cNvSpPr txBox="1"/>
          <p:nvPr/>
        </p:nvSpPr>
        <p:spPr>
          <a:xfrm>
            <a:off x="624218" y="2988524"/>
            <a:ext cx="8063410" cy="25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/>
              <a:t>- </a:t>
            </a:r>
            <a:r>
              <a:rPr lang="ko-KR" altLang="en-US" sz="800" dirty="0"/>
              <a:t>예시 업무 외 도메인 하위 모든 콘텐츠</a:t>
            </a:r>
            <a:r>
              <a:rPr lang="en-US" altLang="ko-KR" sz="800" dirty="0"/>
              <a:t>, UI/UX </a:t>
            </a:r>
            <a:r>
              <a:rPr lang="ko-KR" altLang="en-US" sz="800" dirty="0"/>
              <a:t>운영 및 신규 서비스 구축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900A03F-1945-45B4-9F91-CB307E743526}"/>
              </a:ext>
            </a:extLst>
          </p:cNvPr>
          <p:cNvSpPr txBox="1"/>
          <p:nvPr/>
        </p:nvSpPr>
        <p:spPr>
          <a:xfrm>
            <a:off x="624218" y="3152932"/>
            <a:ext cx="8380434" cy="25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/>
              <a:t>- </a:t>
            </a:r>
            <a:r>
              <a:rPr lang="ko-KR" altLang="en-US" sz="800" dirty="0"/>
              <a:t>업무 기간 중 발생한 제작물과 운영 업무 포함 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F97B607E-47FF-43CC-B539-D365940C9D4B}"/>
              </a:ext>
            </a:extLst>
          </p:cNvPr>
          <p:cNvCxnSpPr/>
          <p:nvPr/>
        </p:nvCxnSpPr>
        <p:spPr>
          <a:xfrm>
            <a:off x="125835" y="562278"/>
            <a:ext cx="8856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그림 14" descr="그리기이(가) 표시된 사진&#10;&#10;자동 생성된 설명">
            <a:extLst>
              <a:ext uri="{FF2B5EF4-FFF2-40B4-BE49-F238E27FC236}">
                <a16:creationId xmlns="" xmlns:a16="http://schemas.microsoft.com/office/drawing/2014/main" id="{13ADCD99-505E-47DD-90E6-EACF6E426D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6252" b="-8928"/>
          <a:stretch/>
        </p:blipFill>
        <p:spPr>
          <a:xfrm>
            <a:off x="8001000" y="172254"/>
            <a:ext cx="936887" cy="3394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E01683A-1186-41AD-A865-641A17B7484D}"/>
              </a:ext>
            </a:extLst>
          </p:cNvPr>
          <p:cNvSpPr txBox="1"/>
          <p:nvPr/>
        </p:nvSpPr>
        <p:spPr>
          <a:xfrm>
            <a:off x="109056" y="142612"/>
            <a:ext cx="2954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운영 대상 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업무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상세 </a:t>
            </a:r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581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8">
            <a:extLst>
              <a:ext uri="{FF2B5EF4-FFF2-40B4-BE49-F238E27FC236}">
                <a16:creationId xmlns="" xmlns:a16="http://schemas.microsoft.com/office/drawing/2014/main" id="{87D7917E-7E56-4D1D-AD77-55450DC60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193627"/>
              </p:ext>
            </p:extLst>
          </p:nvPr>
        </p:nvGraphicFramePr>
        <p:xfrm>
          <a:off x="536219" y="3092478"/>
          <a:ext cx="8229431" cy="1036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3984">
                  <a:extLst>
                    <a:ext uri="{9D8B030D-6E8A-4147-A177-3AD203B41FA5}">
                      <a16:colId xmlns="" xmlns:a16="http://schemas.microsoft.com/office/drawing/2014/main" val="2154861282"/>
                    </a:ext>
                  </a:extLst>
                </a:gridCol>
                <a:gridCol w="6115447">
                  <a:extLst>
                    <a:ext uri="{9D8B030D-6E8A-4147-A177-3AD203B41FA5}">
                      <a16:colId xmlns="" xmlns:a16="http://schemas.microsoft.com/office/drawing/2014/main" val="177936780"/>
                    </a:ext>
                  </a:extLst>
                </a:gridCol>
              </a:tblGrid>
              <a:tr h="280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업무 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86994544"/>
                  </a:ext>
                </a:extLst>
              </a:tr>
              <a:tr h="2545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홈페이지 전반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메뉴 </a:t>
                      </a:r>
                      <a:r>
                        <a:rPr lang="ko-KR" altLang="en-US" sz="1000" dirty="0"/>
                        <a:t>구성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디자인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관리자페이지를 활용한 콘텐츠 </a:t>
                      </a:r>
                      <a:r>
                        <a:rPr lang="ko-KR" altLang="en-US" sz="1000"/>
                        <a:t>운영 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smtClean="0"/>
                        <a:t>단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smtClean="0"/>
                        <a:t>인터넷고객센터</a:t>
                      </a:r>
                      <a:r>
                        <a:rPr lang="ko-KR" altLang="en-US" sz="1000" baseline="0" smtClean="0"/>
                        <a:t> 업무 제외</a:t>
                      </a:r>
                      <a:r>
                        <a:rPr lang="en-US" altLang="ko-KR" sz="1000" baseline="0" dirty="0" smtClean="0"/>
                        <a:t>) 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53814775"/>
                  </a:ext>
                </a:extLst>
              </a:tr>
              <a:tr h="2545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상세페이지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보장내용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가입예시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보험료계산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상담신청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7976393"/>
                  </a:ext>
                </a:extLst>
              </a:tr>
              <a:tr h="2468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공시실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회사소개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경영공시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재무공시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smtClean="0"/>
                        <a:t>상품공시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smtClean="0"/>
                        <a:t>회사소계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smtClean="0"/>
                        <a:t>소비자보호광장 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0391242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3BD1E97-055D-48A0-8CCC-C3222EC76350}"/>
              </a:ext>
            </a:extLst>
          </p:cNvPr>
          <p:cNvSpPr txBox="1"/>
          <p:nvPr/>
        </p:nvSpPr>
        <p:spPr>
          <a:xfrm>
            <a:off x="259214" y="700539"/>
            <a:ext cx="865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2) </a:t>
            </a:r>
            <a:r>
              <a:rPr lang="ko-KR" altLang="en-US" sz="1200" dirty="0"/>
              <a:t>메리츠화재 대표홈페이지 </a:t>
            </a:r>
          </a:p>
        </p:txBody>
      </p:sp>
      <p:graphicFrame>
        <p:nvGraphicFramePr>
          <p:cNvPr id="6" name="표 8">
            <a:extLst>
              <a:ext uri="{FF2B5EF4-FFF2-40B4-BE49-F238E27FC236}">
                <a16:creationId xmlns="" xmlns:a16="http://schemas.microsoft.com/office/drawing/2014/main" id="{CBEB1479-F430-4840-A1C4-01EC08689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789974"/>
              </p:ext>
            </p:extLst>
          </p:nvPr>
        </p:nvGraphicFramePr>
        <p:xfrm>
          <a:off x="536219" y="1297225"/>
          <a:ext cx="8229431" cy="25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3984">
                  <a:extLst>
                    <a:ext uri="{9D8B030D-6E8A-4147-A177-3AD203B41FA5}">
                      <a16:colId xmlns="" xmlns:a16="http://schemas.microsoft.com/office/drawing/2014/main" val="2154861282"/>
                    </a:ext>
                  </a:extLst>
                </a:gridCol>
                <a:gridCol w="6115447">
                  <a:extLst>
                    <a:ext uri="{9D8B030D-6E8A-4147-A177-3AD203B41FA5}">
                      <a16:colId xmlns="" xmlns:a16="http://schemas.microsoft.com/office/drawing/2014/main" val="177936780"/>
                    </a:ext>
                  </a:extLst>
                </a:gridCol>
              </a:tblGrid>
              <a:tr h="2500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/>
                        <a:t>PC</a:t>
                      </a:r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/>
                        <a:t>https://www.meritzfire.com/main.do#!/</a:t>
                      </a:r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8699454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727F535-A638-49B0-89D0-83286E65FD51}"/>
              </a:ext>
            </a:extLst>
          </p:cNvPr>
          <p:cNvSpPr txBox="1"/>
          <p:nvPr/>
        </p:nvSpPr>
        <p:spPr>
          <a:xfrm>
            <a:off x="410216" y="971184"/>
            <a:ext cx="8657438" cy="33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URL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D170A1D-831F-425C-92DE-BFDB3E13DF5F}"/>
              </a:ext>
            </a:extLst>
          </p:cNvPr>
          <p:cNvSpPr txBox="1"/>
          <p:nvPr/>
        </p:nvSpPr>
        <p:spPr>
          <a:xfrm>
            <a:off x="410216" y="2338702"/>
            <a:ext cx="8657438" cy="33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업무 예시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CBF51B8-118D-423E-B61A-EC88166C6DEA}"/>
              </a:ext>
            </a:extLst>
          </p:cNvPr>
          <p:cNvSpPr txBox="1"/>
          <p:nvPr/>
        </p:nvSpPr>
        <p:spPr>
          <a:xfrm>
            <a:off x="614596" y="2641165"/>
            <a:ext cx="8657438" cy="25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/>
              <a:t>- </a:t>
            </a:r>
            <a:r>
              <a:rPr lang="ko-KR" altLang="en-US" sz="800" dirty="0"/>
              <a:t>예시 업무 외 도메인 하위 모든 콘텐츠</a:t>
            </a:r>
            <a:r>
              <a:rPr lang="en-US" altLang="ko-KR" sz="800" dirty="0"/>
              <a:t>, UI/UX </a:t>
            </a:r>
            <a:r>
              <a:rPr lang="ko-KR" altLang="en-US" sz="800" dirty="0"/>
              <a:t>운영 및 신규 서비스 구축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51207DC-84DD-4081-8983-9B806712093E}"/>
              </a:ext>
            </a:extLst>
          </p:cNvPr>
          <p:cNvSpPr txBox="1"/>
          <p:nvPr/>
        </p:nvSpPr>
        <p:spPr>
          <a:xfrm>
            <a:off x="614596" y="2845513"/>
            <a:ext cx="8657438" cy="25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/>
              <a:t>- </a:t>
            </a:r>
            <a:r>
              <a:rPr lang="ko-KR" altLang="en-US" sz="800" dirty="0"/>
              <a:t>업무 기간 중 발생한 제작물과 운영 업무 포함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E01683A-1186-41AD-A865-641A17B7484D}"/>
              </a:ext>
            </a:extLst>
          </p:cNvPr>
          <p:cNvSpPr txBox="1"/>
          <p:nvPr/>
        </p:nvSpPr>
        <p:spPr>
          <a:xfrm>
            <a:off x="109056" y="142612"/>
            <a:ext cx="2954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운영 대상 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업무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상세 </a:t>
            </a:r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F97B607E-47FF-43CC-B539-D365940C9D4B}"/>
              </a:ext>
            </a:extLst>
          </p:cNvPr>
          <p:cNvCxnSpPr/>
          <p:nvPr/>
        </p:nvCxnSpPr>
        <p:spPr>
          <a:xfrm>
            <a:off x="-9234" y="562278"/>
            <a:ext cx="8856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그림 17" descr="그리기이(가) 표시된 사진&#10;&#10;자동 생성된 설명">
            <a:extLst>
              <a:ext uri="{FF2B5EF4-FFF2-40B4-BE49-F238E27FC236}">
                <a16:creationId xmlns="" xmlns:a16="http://schemas.microsoft.com/office/drawing/2014/main" id="{13ADCD99-505E-47DD-90E6-EACF6E426D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6252" b="-8928"/>
          <a:stretch/>
        </p:blipFill>
        <p:spPr>
          <a:xfrm>
            <a:off x="8001000" y="172254"/>
            <a:ext cx="936887" cy="33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4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D73940B-4407-4C42-B965-88023B17139A}"/>
              </a:ext>
            </a:extLst>
          </p:cNvPr>
          <p:cNvSpPr txBox="1"/>
          <p:nvPr/>
        </p:nvSpPr>
        <p:spPr>
          <a:xfrm>
            <a:off x="259214" y="711840"/>
            <a:ext cx="2935348" cy="33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일정</a:t>
            </a:r>
          </a:p>
        </p:txBody>
      </p:sp>
      <p:graphicFrame>
        <p:nvGraphicFramePr>
          <p:cNvPr id="6" name="표 8">
            <a:extLst>
              <a:ext uri="{FF2B5EF4-FFF2-40B4-BE49-F238E27FC236}">
                <a16:creationId xmlns="" xmlns:a16="http://schemas.microsoft.com/office/drawing/2014/main" id="{B3BA9738-582F-45ED-B7B3-88CF4640B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7163"/>
              </p:ext>
            </p:extLst>
          </p:nvPr>
        </p:nvGraphicFramePr>
        <p:xfrm>
          <a:off x="539175" y="1276074"/>
          <a:ext cx="8229432" cy="3246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3570">
                  <a:extLst>
                    <a:ext uri="{9D8B030D-6E8A-4147-A177-3AD203B41FA5}">
                      <a16:colId xmlns="" xmlns:a16="http://schemas.microsoft.com/office/drawing/2014/main" val="2154861282"/>
                    </a:ext>
                  </a:extLst>
                </a:gridCol>
                <a:gridCol w="2647406">
                  <a:extLst>
                    <a:ext uri="{9D8B030D-6E8A-4147-A177-3AD203B41FA5}">
                      <a16:colId xmlns="" xmlns:a16="http://schemas.microsoft.com/office/drawing/2014/main" val="177936780"/>
                    </a:ext>
                  </a:extLst>
                </a:gridCol>
                <a:gridCol w="3858456">
                  <a:extLst>
                    <a:ext uri="{9D8B030D-6E8A-4147-A177-3AD203B41FA5}">
                      <a16:colId xmlns="" xmlns:a16="http://schemas.microsoft.com/office/drawing/2014/main" val="3987722550"/>
                    </a:ext>
                  </a:extLst>
                </a:gridCol>
              </a:tblGrid>
              <a:tr h="2805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/>
                        <a:t>일정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/>
                        <a:t>비고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86994544"/>
                  </a:ext>
                </a:extLst>
              </a:tr>
              <a:tr h="25454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입찰신청서류 제출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/>
                        <a:t>2022</a:t>
                      </a:r>
                      <a:r>
                        <a:rPr lang="ko-KR" altLang="en-US" sz="1000" smtClean="0"/>
                        <a:t>년 </a:t>
                      </a:r>
                      <a:r>
                        <a:rPr lang="en-US" altLang="ko-KR" sz="1000" dirty="0"/>
                        <a:t>11</a:t>
                      </a:r>
                      <a:r>
                        <a:rPr lang="ko-KR" altLang="en-US" sz="1000"/>
                        <a:t>월 </a:t>
                      </a:r>
                      <a:r>
                        <a:rPr lang="en-US" altLang="ko-KR" sz="1000" dirty="0" smtClean="0"/>
                        <a:t>7</a:t>
                      </a:r>
                      <a:r>
                        <a:rPr lang="ko-KR" altLang="en-US" sz="1000" smtClean="0"/>
                        <a:t>일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smtClean="0"/>
                        <a:t>월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ko-KR" altLang="en-US" sz="1000" smtClean="0"/>
                        <a:t> 까지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이메일로</a:t>
                      </a:r>
                      <a:r>
                        <a:rPr lang="ko-KR" altLang="en-US" sz="1000" dirty="0" smtClean="0"/>
                        <a:t> 접수합니다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53814775"/>
                  </a:ext>
                </a:extLst>
              </a:tr>
              <a:tr h="25454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제안요청서</a:t>
                      </a:r>
                      <a:r>
                        <a:rPr lang="en-US" altLang="ko-KR" sz="1000" dirty="0"/>
                        <a:t>(RFP) </a:t>
                      </a:r>
                      <a:r>
                        <a:rPr lang="ko-KR" altLang="en-US" sz="1000"/>
                        <a:t>전달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/>
                        <a:t>2022</a:t>
                      </a:r>
                      <a:r>
                        <a:rPr lang="ko-KR" altLang="en-US" sz="1000" smtClean="0"/>
                        <a:t>년 </a:t>
                      </a:r>
                      <a:r>
                        <a:rPr lang="en-US" altLang="ko-KR" sz="1000" dirty="0"/>
                        <a:t>11</a:t>
                      </a:r>
                      <a:r>
                        <a:rPr lang="ko-KR" altLang="en-US" sz="1000"/>
                        <a:t>월 </a:t>
                      </a:r>
                      <a:r>
                        <a:rPr lang="en-US" altLang="ko-KR" sz="1000" dirty="0" smtClean="0"/>
                        <a:t>8</a:t>
                      </a:r>
                      <a:r>
                        <a:rPr lang="ko-KR" altLang="en-US" sz="1000" smtClean="0"/>
                        <a:t>일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smtClean="0"/>
                        <a:t>화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제안요청서는 입찰신청 서류 검토 후 선정된 제안 </a:t>
                      </a:r>
                      <a:r>
                        <a:rPr lang="ko-KR" altLang="en-US" sz="1000" dirty="0" err="1"/>
                        <a:t>참여사에게만</a:t>
                      </a:r>
                      <a:r>
                        <a:rPr lang="ko-KR" altLang="en-US" sz="1000" dirty="0"/>
                        <a:t> 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이메일로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/>
                        <a:t>송부드립니다</a:t>
                      </a:r>
                      <a:r>
                        <a:rPr lang="en-US" altLang="ko-KR" sz="1000" dirty="0"/>
                        <a:t>.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별도 제안설명회는 진행하지 않습니다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7976393"/>
                  </a:ext>
                </a:extLst>
              </a:tr>
              <a:tr h="24683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/>
                        <a:t>Q&amp;A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/>
                        <a:t>2022</a:t>
                      </a:r>
                      <a:r>
                        <a:rPr lang="ko-KR" altLang="en-US" sz="1000" smtClean="0"/>
                        <a:t>년 </a:t>
                      </a:r>
                      <a:r>
                        <a:rPr lang="en-US" altLang="ko-KR" sz="1000" dirty="0"/>
                        <a:t>11</a:t>
                      </a:r>
                      <a:r>
                        <a:rPr lang="ko-KR" altLang="en-US" sz="1000"/>
                        <a:t>월 </a:t>
                      </a:r>
                      <a:r>
                        <a:rPr lang="en-US" altLang="ko-KR" sz="1000" dirty="0" smtClean="0"/>
                        <a:t>8</a:t>
                      </a:r>
                      <a:r>
                        <a:rPr lang="ko-KR" altLang="en-US" sz="1000" smtClean="0"/>
                        <a:t>일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smtClean="0"/>
                        <a:t>화</a:t>
                      </a:r>
                      <a:r>
                        <a:rPr lang="en-US" altLang="ko-KR" sz="1000" dirty="0" smtClean="0"/>
                        <a:t>)</a:t>
                      </a:r>
                      <a:endParaRPr lang="en-US" altLang="ko-KR" sz="10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~ </a:t>
                      </a:r>
                      <a:r>
                        <a:rPr lang="en-US" altLang="ko-KR" sz="1000" dirty="0" smtClean="0"/>
                        <a:t>2022</a:t>
                      </a:r>
                      <a:r>
                        <a:rPr lang="ko-KR" altLang="en-US" sz="1000" smtClean="0"/>
                        <a:t>년 </a:t>
                      </a:r>
                      <a:r>
                        <a:rPr lang="en-US" altLang="ko-KR" sz="1000" b="0" dirty="0"/>
                        <a:t>11</a:t>
                      </a:r>
                      <a:r>
                        <a:rPr lang="ko-KR" altLang="en-US" sz="1000" b="0"/>
                        <a:t>월 </a:t>
                      </a:r>
                      <a:r>
                        <a:rPr lang="en-US" altLang="ko-KR" sz="1000" b="0" dirty="0" smtClean="0"/>
                        <a:t>25</a:t>
                      </a:r>
                      <a:r>
                        <a:rPr lang="ko-KR" altLang="en-US" sz="1000" b="0" smtClean="0"/>
                        <a:t>일</a:t>
                      </a:r>
                      <a:r>
                        <a:rPr lang="en-US" altLang="ko-KR" sz="1000" b="0" dirty="0" smtClean="0"/>
                        <a:t>(</a:t>
                      </a:r>
                      <a:r>
                        <a:rPr lang="ko-KR" altLang="en-US" sz="1000" b="0" smtClean="0"/>
                        <a:t>금</a:t>
                      </a:r>
                      <a:r>
                        <a:rPr lang="en-US" altLang="ko-KR" sz="1000" b="0" dirty="0" smtClean="0"/>
                        <a:t>)</a:t>
                      </a:r>
                      <a:r>
                        <a:rPr lang="ko-KR" altLang="en-US" sz="1000" b="0" smtClean="0"/>
                        <a:t> </a:t>
                      </a:r>
                      <a:r>
                        <a:rPr lang="en-US" altLang="ko-KR" sz="1000" b="0" dirty="0" smtClean="0"/>
                        <a:t>14</a:t>
                      </a:r>
                      <a:r>
                        <a:rPr lang="ko-KR" altLang="en-US" sz="1000" b="0" smtClean="0"/>
                        <a:t>시까지</a:t>
                      </a:r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문의는 </a:t>
                      </a:r>
                      <a:r>
                        <a:rPr lang="ko-KR" altLang="en-US" sz="1000" dirty="0" err="1"/>
                        <a:t>이메일을</a:t>
                      </a:r>
                      <a:r>
                        <a:rPr lang="ko-KR" altLang="en-US" sz="1000"/>
                        <a:t> </a:t>
                      </a:r>
                      <a:r>
                        <a:rPr lang="ko-KR" altLang="en-US" sz="1000" smtClean="0"/>
                        <a:t>통해 접수해 주세요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03912428"/>
                  </a:ext>
                </a:extLst>
              </a:tr>
              <a:tr h="24683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제안서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smtClean="0"/>
                        <a:t>별첨</a:t>
                      </a:r>
                      <a:r>
                        <a:rPr lang="en-US" altLang="ko-KR" sz="1000" baseline="0" dirty="0" smtClean="0"/>
                        <a:t>1~</a:t>
                      </a:r>
                      <a:r>
                        <a:rPr lang="ko-KR" altLang="en-US" sz="1000" baseline="0" smtClean="0"/>
                        <a:t>별첨</a:t>
                      </a:r>
                      <a:r>
                        <a:rPr lang="en-US" altLang="ko-KR" sz="1000" baseline="0" dirty="0" smtClean="0"/>
                        <a:t>4 </a:t>
                      </a:r>
                      <a:r>
                        <a:rPr lang="ko-KR" altLang="en-US" sz="1000" baseline="0" smtClean="0"/>
                        <a:t>제출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/>
                        <a:t>2022</a:t>
                      </a:r>
                      <a:r>
                        <a:rPr lang="ko-KR" altLang="en-US" sz="1000" smtClean="0"/>
                        <a:t>년 </a:t>
                      </a:r>
                      <a:r>
                        <a:rPr lang="en-US" altLang="ko-KR" sz="1000" dirty="0"/>
                        <a:t>11</a:t>
                      </a:r>
                      <a:r>
                        <a:rPr lang="ko-KR" altLang="en-US" sz="1000"/>
                        <a:t>월 </a:t>
                      </a:r>
                      <a:r>
                        <a:rPr lang="en-US" altLang="ko-KR" sz="1000" dirty="0" smtClean="0"/>
                        <a:t>25</a:t>
                      </a:r>
                      <a:r>
                        <a:rPr lang="ko-KR" altLang="en-US" sz="1000" smtClean="0"/>
                        <a:t>일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smtClean="0"/>
                        <a:t>금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ko-KR" altLang="en-US" sz="1000" smtClean="0"/>
                        <a:t> </a:t>
                      </a:r>
                      <a:r>
                        <a:rPr lang="en-US" altLang="ko-KR" sz="1000" dirty="0" smtClean="0"/>
                        <a:t>14</a:t>
                      </a:r>
                      <a:r>
                        <a:rPr lang="ko-KR" altLang="en-US" sz="1000" smtClean="0"/>
                        <a:t>시까지 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이메일로</a:t>
                      </a:r>
                      <a:r>
                        <a:rPr lang="ko-KR" altLang="en-US" sz="1000" dirty="0" smtClean="0"/>
                        <a:t> 접수합니다</a:t>
                      </a:r>
                      <a:r>
                        <a:rPr lang="en-US" altLang="ko-KR" sz="1000" dirty="0" smtClean="0"/>
                        <a:t>.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14720849"/>
                  </a:ext>
                </a:extLst>
              </a:tr>
              <a:tr h="24683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별첨</a:t>
                      </a:r>
                      <a:r>
                        <a:rPr lang="en-US" altLang="ko-KR" sz="1000" dirty="0" smtClean="0"/>
                        <a:t>5~</a:t>
                      </a:r>
                      <a:r>
                        <a:rPr lang="ko-KR" altLang="en-US" sz="1000" smtClean="0"/>
                        <a:t>별첨</a:t>
                      </a:r>
                      <a:r>
                        <a:rPr lang="en-US" altLang="ko-KR" sz="1000" dirty="0" smtClean="0"/>
                        <a:t>7 </a:t>
                      </a:r>
                      <a:r>
                        <a:rPr lang="ko-KR" altLang="en-US" sz="1000" smtClean="0"/>
                        <a:t>제출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/>
                        <a:t>2022</a:t>
                      </a:r>
                      <a:r>
                        <a:rPr lang="ko-KR" altLang="en-US" sz="1000" smtClean="0"/>
                        <a:t>년 </a:t>
                      </a:r>
                      <a:r>
                        <a:rPr lang="en-US" altLang="ko-KR" sz="1000" dirty="0" smtClean="0"/>
                        <a:t>11</a:t>
                      </a:r>
                      <a:r>
                        <a:rPr lang="ko-KR" altLang="en-US" sz="1000" smtClean="0"/>
                        <a:t>월 </a:t>
                      </a:r>
                      <a:r>
                        <a:rPr lang="en-US" altLang="ko-KR" sz="1000" dirty="0" smtClean="0"/>
                        <a:t>28</a:t>
                      </a:r>
                      <a:r>
                        <a:rPr lang="ko-KR" altLang="en-US" sz="1000" smtClean="0"/>
                        <a:t>일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smtClean="0"/>
                        <a:t>월</a:t>
                      </a:r>
                      <a:r>
                        <a:rPr lang="en-US" altLang="ko-KR" sz="1000" dirty="0" smtClean="0"/>
                        <a:t>)~</a:t>
                      </a:r>
                      <a:r>
                        <a:rPr lang="en-US" altLang="ko-KR" sz="1000" dirty="0" smtClean="0"/>
                        <a:t>29(</a:t>
                      </a:r>
                      <a:r>
                        <a:rPr lang="ko-KR" altLang="en-US" sz="1000" smtClean="0"/>
                        <a:t>화</a:t>
                      </a:r>
                      <a:r>
                        <a:rPr lang="en-US" altLang="ko-KR" sz="1000" dirty="0" smtClean="0"/>
                        <a:t>) 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/>
                        <a:t>PT </a:t>
                      </a:r>
                      <a:r>
                        <a:rPr lang="ko-KR" altLang="en-US" sz="1000" smtClean="0"/>
                        <a:t>참석 시 제출해 주세요</a:t>
                      </a:r>
                      <a:r>
                        <a:rPr lang="en-US" altLang="ko-KR" sz="1000" dirty="0" smtClean="0"/>
                        <a:t>.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3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제안</a:t>
                      </a:r>
                      <a:r>
                        <a:rPr lang="en-US" altLang="ko-KR" sz="1000" dirty="0"/>
                        <a:t>PT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2022</a:t>
                      </a:r>
                      <a:r>
                        <a:rPr lang="ko-KR" altLang="en-US" sz="1000" smtClean="0"/>
                        <a:t>년 </a:t>
                      </a:r>
                      <a:r>
                        <a:rPr lang="en-US" altLang="ko-KR" sz="1000" dirty="0" smtClean="0"/>
                        <a:t>11</a:t>
                      </a:r>
                      <a:r>
                        <a:rPr lang="ko-KR" altLang="en-US" sz="1000" smtClean="0"/>
                        <a:t>월 </a:t>
                      </a:r>
                      <a:r>
                        <a:rPr lang="en-US" altLang="ko-KR" sz="1000" dirty="0" smtClean="0"/>
                        <a:t>28</a:t>
                      </a:r>
                      <a:r>
                        <a:rPr lang="ko-KR" altLang="en-US" sz="1000" smtClean="0"/>
                        <a:t>일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smtClean="0"/>
                        <a:t>월</a:t>
                      </a:r>
                      <a:r>
                        <a:rPr lang="en-US" altLang="ko-KR" sz="1000" dirty="0" smtClean="0"/>
                        <a:t>)~</a:t>
                      </a:r>
                      <a:r>
                        <a:rPr lang="en-US" altLang="ko-KR" sz="1000" dirty="0" smtClean="0"/>
                        <a:t>29(</a:t>
                      </a:r>
                      <a:r>
                        <a:rPr lang="ko-KR" altLang="en-US" sz="1000" smtClean="0"/>
                        <a:t>화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발표 일정은 개별 </a:t>
                      </a:r>
                      <a:r>
                        <a:rPr lang="ko-KR" altLang="en-US" sz="1000" dirty="0" err="1"/>
                        <a:t>연락드립니다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96316349"/>
                  </a:ext>
                </a:extLst>
              </a:tr>
              <a:tr h="24683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결과 발표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/>
                        <a:t>2022</a:t>
                      </a:r>
                      <a:r>
                        <a:rPr lang="ko-KR" altLang="en-US" sz="1000" smtClean="0"/>
                        <a:t>년 </a:t>
                      </a:r>
                      <a:r>
                        <a:rPr lang="en-US" altLang="ko-KR" sz="1000" dirty="0"/>
                        <a:t>12</a:t>
                      </a:r>
                      <a:r>
                        <a:rPr lang="ko-KR" altLang="en-US" sz="1000"/>
                        <a:t>월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smtClean="0"/>
                        <a:t>일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smtClean="0"/>
                        <a:t>금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/>
                        <a:t>개별 </a:t>
                      </a:r>
                      <a:r>
                        <a:rPr lang="ko-KR" altLang="en-US" sz="1000" smtClean="0"/>
                        <a:t>연락드립니다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4727058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B0EF475-56E8-482B-986D-F1DECCE724F2}"/>
              </a:ext>
            </a:extLst>
          </p:cNvPr>
          <p:cNvSpPr txBox="1"/>
          <p:nvPr/>
        </p:nvSpPr>
        <p:spPr>
          <a:xfrm>
            <a:off x="410216" y="1019143"/>
            <a:ext cx="8657438" cy="25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/>
              <a:t>*</a:t>
            </a:r>
            <a:r>
              <a:rPr lang="ko-KR" altLang="en-US" sz="800" dirty="0"/>
              <a:t>일정 변동 시 사전 고지 예정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F97B607E-47FF-43CC-B539-D365940C9D4B}"/>
              </a:ext>
            </a:extLst>
          </p:cNvPr>
          <p:cNvCxnSpPr/>
          <p:nvPr/>
        </p:nvCxnSpPr>
        <p:spPr>
          <a:xfrm>
            <a:off x="125835" y="562278"/>
            <a:ext cx="8856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="" xmlns:a16="http://schemas.microsoft.com/office/drawing/2014/main" id="{13ADCD99-505E-47DD-90E6-EACF6E426D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6252" b="-8928"/>
          <a:stretch/>
        </p:blipFill>
        <p:spPr>
          <a:xfrm>
            <a:off x="8001000" y="172254"/>
            <a:ext cx="936887" cy="3394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E01683A-1186-41AD-A865-641A17B7484D}"/>
              </a:ext>
            </a:extLst>
          </p:cNvPr>
          <p:cNvSpPr txBox="1"/>
          <p:nvPr/>
        </p:nvSpPr>
        <p:spPr>
          <a:xfrm>
            <a:off x="109056" y="142612"/>
            <a:ext cx="2954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제안 일정 </a:t>
            </a:r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93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8">
            <a:extLst>
              <a:ext uri="{FF2B5EF4-FFF2-40B4-BE49-F238E27FC236}">
                <a16:creationId xmlns="" xmlns:a16="http://schemas.microsoft.com/office/drawing/2014/main" id="{C2BAD870-551B-42B5-9F92-BAEBCBD38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739762"/>
              </p:ext>
            </p:extLst>
          </p:nvPr>
        </p:nvGraphicFramePr>
        <p:xfrm>
          <a:off x="465673" y="1086836"/>
          <a:ext cx="8229432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1550">
                  <a:extLst>
                    <a:ext uri="{9D8B030D-6E8A-4147-A177-3AD203B41FA5}">
                      <a16:colId xmlns="" xmlns:a16="http://schemas.microsoft.com/office/drawing/2014/main" val="2154861282"/>
                    </a:ext>
                  </a:extLst>
                </a:gridCol>
                <a:gridCol w="2116183">
                  <a:extLst>
                    <a:ext uri="{9D8B030D-6E8A-4147-A177-3AD203B41FA5}">
                      <a16:colId xmlns="" xmlns:a16="http://schemas.microsoft.com/office/drawing/2014/main" val="177936780"/>
                    </a:ext>
                  </a:extLst>
                </a:gridCol>
                <a:gridCol w="5011699">
                  <a:extLst>
                    <a:ext uri="{9D8B030D-6E8A-4147-A177-3AD203B41FA5}">
                      <a16:colId xmlns="" xmlns:a16="http://schemas.microsoft.com/office/drawing/2014/main" val="3987722550"/>
                    </a:ext>
                  </a:extLst>
                </a:gridCol>
              </a:tblGrid>
              <a:tr h="280572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목차 </a:t>
                      </a:r>
                      <a:r>
                        <a:rPr lang="ko-KR" altLang="en-US" sz="1000" b="1" baseline="30000" dirty="0"/>
                        <a:t>주</a:t>
                      </a:r>
                      <a:r>
                        <a:rPr lang="en-US" altLang="ko-KR" sz="1000" b="1" baseline="30000" dirty="0"/>
                        <a:t>1)</a:t>
                      </a:r>
                      <a:endParaRPr lang="ko-KR" altLang="en-US" sz="1000" b="1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86994544"/>
                  </a:ext>
                </a:extLst>
              </a:tr>
              <a:tr h="246830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1. </a:t>
                      </a:r>
                      <a:r>
                        <a:rPr lang="ko-KR" altLang="en-US" sz="1000" dirty="0"/>
                        <a:t>제안 개요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1) </a:t>
                      </a:r>
                      <a:r>
                        <a:rPr lang="ko-KR" altLang="en-US" sz="1000" dirty="0"/>
                        <a:t>제안 배경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86461202"/>
                  </a:ext>
                </a:extLst>
              </a:tr>
              <a:tr h="246830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2) </a:t>
                      </a:r>
                      <a:r>
                        <a:rPr lang="ko-KR" altLang="en-US" sz="1000" dirty="0"/>
                        <a:t>플랫폼 운영 전략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54772266"/>
                  </a:ext>
                </a:extLst>
              </a:tr>
              <a:tr h="246830">
                <a:tc rowSpan="5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2. </a:t>
                      </a:r>
                      <a:r>
                        <a:rPr lang="ko-KR" altLang="en-US" sz="1000" dirty="0"/>
                        <a:t>제안사 소개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1) </a:t>
                      </a:r>
                      <a:r>
                        <a:rPr lang="ko-KR" altLang="en-US" sz="1000" dirty="0"/>
                        <a:t>회사 소개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24440560"/>
                  </a:ext>
                </a:extLst>
              </a:tr>
              <a:tr h="246830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2) </a:t>
                      </a:r>
                      <a:r>
                        <a:rPr lang="ko-KR" altLang="en-US" sz="1000" dirty="0"/>
                        <a:t>조직 및 인력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06042509"/>
                  </a:ext>
                </a:extLst>
              </a:tr>
              <a:tr h="246830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3) </a:t>
                      </a:r>
                      <a:r>
                        <a:rPr lang="ko-KR" altLang="en-US" sz="1000" smtClean="0"/>
                        <a:t>금융사 </a:t>
                      </a:r>
                      <a:r>
                        <a:rPr lang="ko-KR" altLang="en-US" sz="1000" dirty="0"/>
                        <a:t>홈페이지 구축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운영 실적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“</a:t>
                      </a:r>
                      <a:r>
                        <a:rPr lang="ko-KR" altLang="en-US" sz="1000" dirty="0"/>
                        <a:t>별첨</a:t>
                      </a:r>
                      <a:r>
                        <a:rPr lang="en-US" altLang="ko-KR" sz="1000" dirty="0"/>
                        <a:t>1.</a:t>
                      </a:r>
                      <a:r>
                        <a:rPr lang="ko-KR" altLang="en-US" sz="1000" dirty="0"/>
                        <a:t>사업 </a:t>
                      </a:r>
                      <a:r>
                        <a:rPr lang="ko-KR" altLang="en-US" sz="1000"/>
                        <a:t>실적</a:t>
                      </a: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smtClean="0"/>
                        <a:t>금융사 </a:t>
                      </a:r>
                      <a:r>
                        <a:rPr lang="ko-KR" altLang="en-US" sz="1000" dirty="0"/>
                        <a:t>홈페이지 구축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운영</a:t>
                      </a:r>
                      <a:r>
                        <a:rPr lang="en-US" altLang="ko-KR" sz="1000" dirty="0"/>
                        <a:t>＂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제안서와 </a:t>
                      </a:r>
                      <a:r>
                        <a:rPr lang="en-US" altLang="ko-KR" sz="1000" dirty="0"/>
                        <a:t>PT</a:t>
                      </a:r>
                      <a:r>
                        <a:rPr lang="ko-KR" altLang="en-US" sz="1000" dirty="0"/>
                        <a:t>에서는 성과 중심으로 요약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14370717"/>
                  </a:ext>
                </a:extLst>
              </a:tr>
              <a:tr h="246830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4) </a:t>
                      </a:r>
                      <a:r>
                        <a:rPr lang="ko-KR" altLang="en-US" sz="1000" dirty="0"/>
                        <a:t>마케팅 플랫폼 구축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운영 실적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“</a:t>
                      </a:r>
                      <a:r>
                        <a:rPr lang="ko-KR" altLang="en-US" sz="1000" dirty="0"/>
                        <a:t>별첨</a:t>
                      </a:r>
                      <a:r>
                        <a:rPr lang="en-US" altLang="ko-KR" sz="1000" dirty="0"/>
                        <a:t>2.</a:t>
                      </a:r>
                      <a:r>
                        <a:rPr lang="ko-KR" altLang="en-US" sz="1000" dirty="0"/>
                        <a:t>사업 실적</a:t>
                      </a: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마케팅 플랫폼 구축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운영</a:t>
                      </a:r>
                      <a:r>
                        <a:rPr lang="en-US" altLang="ko-KR" sz="1000" dirty="0"/>
                        <a:t>＂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제안서와 </a:t>
                      </a:r>
                      <a:r>
                        <a:rPr lang="en-US" altLang="ko-KR" sz="1000" dirty="0"/>
                        <a:t>PT</a:t>
                      </a:r>
                      <a:r>
                        <a:rPr lang="ko-KR" altLang="en-US" sz="1000" dirty="0"/>
                        <a:t>에서는 성과 중심으로 요약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4715341"/>
                  </a:ext>
                </a:extLst>
              </a:tr>
              <a:tr h="246830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5) </a:t>
                      </a:r>
                      <a:r>
                        <a:rPr lang="ko-KR" altLang="en-US" sz="1000" dirty="0"/>
                        <a:t>특장점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4474418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2469414-5BBB-47C6-B602-322A8DB422A4}"/>
              </a:ext>
            </a:extLst>
          </p:cNvPr>
          <p:cNvSpPr txBox="1"/>
          <p:nvPr/>
        </p:nvSpPr>
        <p:spPr>
          <a:xfrm>
            <a:off x="251670" y="704675"/>
            <a:ext cx="2935348" cy="33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제안서 구성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DCD4183-BDE1-4EE8-9AF0-7B9E8D038115}"/>
              </a:ext>
            </a:extLst>
          </p:cNvPr>
          <p:cNvSpPr txBox="1"/>
          <p:nvPr/>
        </p:nvSpPr>
        <p:spPr>
          <a:xfrm>
            <a:off x="498288" y="4211903"/>
            <a:ext cx="5377459" cy="27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aseline="30000" dirty="0"/>
              <a:t>주</a:t>
            </a:r>
            <a:r>
              <a:rPr lang="en-US" altLang="ko-KR" sz="900" baseline="30000" dirty="0"/>
              <a:t>1) </a:t>
            </a:r>
            <a:r>
              <a:rPr lang="ko-KR" altLang="en-US" sz="900" dirty="0"/>
              <a:t>제시한 목차는 필수로 작성하며</a:t>
            </a:r>
            <a:r>
              <a:rPr lang="en-US" altLang="ko-KR" sz="900" dirty="0"/>
              <a:t>, </a:t>
            </a:r>
            <a:r>
              <a:rPr lang="ko-KR" altLang="en-US" sz="900" dirty="0"/>
              <a:t>기타 제안사항 또는 지원 방안 포함 가능</a:t>
            </a:r>
            <a:endParaRPr lang="en-US" altLang="ko-KR" sz="9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F97B607E-47FF-43CC-B539-D365940C9D4B}"/>
              </a:ext>
            </a:extLst>
          </p:cNvPr>
          <p:cNvCxnSpPr/>
          <p:nvPr/>
        </p:nvCxnSpPr>
        <p:spPr>
          <a:xfrm>
            <a:off x="125835" y="562278"/>
            <a:ext cx="8856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="" xmlns:a16="http://schemas.microsoft.com/office/drawing/2014/main" id="{13ADCD99-505E-47DD-90E6-EACF6E426D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6252" b="-8928"/>
          <a:stretch/>
        </p:blipFill>
        <p:spPr>
          <a:xfrm>
            <a:off x="8001000" y="172254"/>
            <a:ext cx="936887" cy="3394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E01683A-1186-41AD-A865-641A17B7484D}"/>
              </a:ext>
            </a:extLst>
          </p:cNvPr>
          <p:cNvSpPr txBox="1"/>
          <p:nvPr/>
        </p:nvSpPr>
        <p:spPr>
          <a:xfrm>
            <a:off x="109056" y="142612"/>
            <a:ext cx="2954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제안서 작성 </a:t>
            </a:r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3333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8">
            <a:extLst>
              <a:ext uri="{FF2B5EF4-FFF2-40B4-BE49-F238E27FC236}">
                <a16:creationId xmlns="" xmlns:a16="http://schemas.microsoft.com/office/drawing/2014/main" id="{C2BAD870-551B-42B5-9F92-BAEBCBD38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300631"/>
              </p:ext>
            </p:extLst>
          </p:nvPr>
        </p:nvGraphicFramePr>
        <p:xfrm>
          <a:off x="465673" y="1086836"/>
          <a:ext cx="8229432" cy="36700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716">
                  <a:extLst>
                    <a:ext uri="{9D8B030D-6E8A-4147-A177-3AD203B41FA5}">
                      <a16:colId xmlns="" xmlns:a16="http://schemas.microsoft.com/office/drawing/2014/main" val="2154861282"/>
                    </a:ext>
                  </a:extLst>
                </a:gridCol>
                <a:gridCol w="2063931">
                  <a:extLst>
                    <a:ext uri="{9D8B030D-6E8A-4147-A177-3AD203B41FA5}">
                      <a16:colId xmlns="" xmlns:a16="http://schemas.microsoft.com/office/drawing/2014/main" val="177936780"/>
                    </a:ext>
                  </a:extLst>
                </a:gridCol>
                <a:gridCol w="5098785">
                  <a:extLst>
                    <a:ext uri="{9D8B030D-6E8A-4147-A177-3AD203B41FA5}">
                      <a16:colId xmlns="" xmlns:a16="http://schemas.microsoft.com/office/drawing/2014/main" val="3987722550"/>
                    </a:ext>
                  </a:extLst>
                </a:gridCol>
              </a:tblGrid>
              <a:tr h="280572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목차</a:t>
                      </a:r>
                      <a:endParaRPr lang="ko-KR" altLang="en-US" sz="1000" b="1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86994544"/>
                  </a:ext>
                </a:extLst>
              </a:tr>
              <a:tr h="246830">
                <a:tc row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3. </a:t>
                      </a:r>
                      <a:r>
                        <a:rPr lang="ko-KR" altLang="en-US" sz="1000" dirty="0"/>
                        <a:t>제안 내용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1) </a:t>
                      </a:r>
                      <a:r>
                        <a:rPr lang="ko-KR" altLang="en-US" sz="1000" dirty="0"/>
                        <a:t>인력 운용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초기 구성 인력 투입 계획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err="1"/>
                        <a:t>인별</a:t>
                      </a:r>
                      <a:r>
                        <a:rPr lang="ko-KR" altLang="en-US" sz="1000" dirty="0"/>
                        <a:t> 경력사항은 별첨 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/>
                        <a:t>      “</a:t>
                      </a:r>
                      <a:r>
                        <a:rPr lang="ko-KR" altLang="en-US" sz="1000" dirty="0"/>
                        <a:t>별첨</a:t>
                      </a:r>
                      <a:r>
                        <a:rPr lang="en-US" altLang="ko-KR" sz="1000" dirty="0"/>
                        <a:t>3.</a:t>
                      </a:r>
                      <a:r>
                        <a:rPr lang="ko-KR" altLang="en-US" sz="1000" dirty="0"/>
                        <a:t>투입인력 이력 및 경력사항</a:t>
                      </a:r>
                      <a:r>
                        <a:rPr lang="en-US" altLang="ko-KR" sz="1000" dirty="0"/>
                        <a:t>“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비상계획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사전 고지 및 긴급한 사유로 인력 변동 발생 시 운영 방안 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14720849"/>
                  </a:ext>
                </a:extLst>
              </a:tr>
              <a:tr h="332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2) </a:t>
                      </a:r>
                      <a:r>
                        <a:rPr lang="ko-KR" altLang="en-US" sz="1000" dirty="0"/>
                        <a:t>품질관리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전문성 제고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시장 및 기술 변화에 대응하는 기획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디자인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퍼블리싱 교육훈련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38634398"/>
                  </a:ext>
                </a:extLst>
              </a:tr>
              <a:tr h="246830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3) </a:t>
                      </a:r>
                      <a:r>
                        <a:rPr lang="ko-KR" altLang="en-US" sz="1000" dirty="0"/>
                        <a:t>서비스 개선 제안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아래 서비스 중 하나를 선택하여 </a:t>
                      </a:r>
                      <a:r>
                        <a:rPr lang="en-US" altLang="ko-KR" sz="1000" baseline="0" dirty="0" smtClean="0"/>
                        <a:t>SB(</a:t>
                      </a:r>
                      <a:r>
                        <a:rPr lang="ko-KR" altLang="en-US" sz="1000" baseline="0" smtClean="0"/>
                        <a:t>화면설계서</a:t>
                      </a:r>
                      <a:r>
                        <a:rPr lang="en-US" altLang="ko-KR" sz="1000" baseline="0" dirty="0" smtClean="0"/>
                        <a:t>) 6</a:t>
                      </a:r>
                      <a:r>
                        <a:rPr lang="ko-KR" altLang="en-US" sz="1000" baseline="0" smtClean="0"/>
                        <a:t>매 이내 작성하여 별첨 </a:t>
                      </a:r>
                      <a:endParaRPr lang="en-US" altLang="ko-KR" sz="1000" baseline="0" dirty="0" smtClean="0"/>
                    </a:p>
                    <a:p>
                      <a:pPr marL="347663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 err="1" smtClean="0"/>
                        <a:t>모바일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메리츠</a:t>
                      </a:r>
                      <a:r>
                        <a:rPr lang="ko-KR" altLang="en-US" sz="1000" dirty="0" smtClean="0"/>
                        <a:t> 스토어 메인 화면 </a:t>
                      </a:r>
                      <a:r>
                        <a:rPr lang="en-US" altLang="ko-KR" sz="1000" dirty="0" smtClean="0"/>
                        <a:t>UI/UX </a:t>
                      </a:r>
                      <a:r>
                        <a:rPr lang="ko-KR" altLang="en-US" sz="1000" smtClean="0"/>
                        <a:t>개선사항 </a:t>
                      </a:r>
                      <a:r>
                        <a:rPr lang="ko-KR" altLang="en-US" sz="1000" baseline="30000" smtClean="0"/>
                        <a:t>주</a:t>
                      </a:r>
                      <a:r>
                        <a:rPr lang="en-US" altLang="ko-KR" sz="1000" baseline="30000" dirty="0" smtClean="0"/>
                        <a:t>2)</a:t>
                      </a:r>
                      <a:endParaRPr lang="en-US" altLang="ko-KR" sz="1000" dirty="0" smtClean="0"/>
                    </a:p>
                    <a:p>
                      <a:pPr marL="347663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 err="1" smtClean="0"/>
                        <a:t>모바일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메리츠</a:t>
                      </a:r>
                      <a:r>
                        <a:rPr lang="ko-KR" altLang="en-US" sz="1000" dirty="0" smtClean="0"/>
                        <a:t> 스토어 內 제공하는 서비스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UI/UX </a:t>
                      </a:r>
                      <a:r>
                        <a:rPr lang="ko-KR" altLang="en-US" sz="1000" baseline="0" smtClean="0"/>
                        <a:t>개선사항 </a:t>
                      </a:r>
                      <a:r>
                        <a:rPr lang="ko-KR" altLang="en-US" sz="1000" baseline="30000" dirty="0" smtClean="0"/>
                        <a:t>주</a:t>
                      </a:r>
                      <a:r>
                        <a:rPr lang="en-US" altLang="ko-KR" sz="1000" baseline="30000" dirty="0" smtClean="0"/>
                        <a:t>3)</a:t>
                      </a:r>
                      <a:endParaRPr lang="en-US" altLang="ko-KR" sz="1000" dirty="0" smtClean="0"/>
                    </a:p>
                    <a:p>
                      <a:pPr marL="347663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 err="1" smtClean="0"/>
                        <a:t>모바일</a:t>
                      </a:r>
                      <a:r>
                        <a:rPr lang="ko-KR" altLang="en-US" sz="1000" dirty="0" smtClean="0"/>
                        <a:t> 보장분석 </a:t>
                      </a:r>
                      <a:r>
                        <a:rPr lang="en-US" altLang="ko-KR" sz="1000" dirty="0" smtClean="0"/>
                        <a:t>UI/UX </a:t>
                      </a:r>
                      <a:r>
                        <a:rPr lang="ko-KR" altLang="en-US" sz="1000" smtClean="0"/>
                        <a:t>개선사항 </a:t>
                      </a:r>
                      <a:r>
                        <a:rPr lang="ko-KR" altLang="en-US" sz="1000" baseline="30000" smtClean="0"/>
                        <a:t>주</a:t>
                      </a:r>
                      <a:r>
                        <a:rPr lang="en-US" altLang="ko-KR" sz="1000" baseline="30000" dirty="0" smtClean="0"/>
                        <a:t>4)</a:t>
                      </a:r>
                      <a:r>
                        <a:rPr lang="ko-KR" altLang="en-US" sz="1000" smtClean="0"/>
                        <a:t> 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err="1" smtClean="0"/>
                        <a:t>제안요청사에서는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/>
                        <a:t>신규 아이디어 발굴 목적이 아닌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제안사의 보험</a:t>
                      </a:r>
                      <a:r>
                        <a:rPr lang="en-US" altLang="ko-KR" sz="1000" dirty="0"/>
                        <a:t>+</a:t>
                      </a:r>
                      <a:r>
                        <a:rPr lang="ko-KR" altLang="en-US" sz="1000" dirty="0"/>
                        <a:t>마케팅 이해 및 유관 담당자 협업 가능 측정으로 활용 예정  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타사 비교분석 포함 </a:t>
                      </a:r>
                      <a:r>
                        <a:rPr lang="ko-KR" altLang="en-US" sz="1000" dirty="0" smtClean="0"/>
                        <a:t>가능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96316349"/>
                  </a:ext>
                </a:extLst>
              </a:tr>
              <a:tr h="24683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4. </a:t>
                      </a:r>
                      <a:r>
                        <a:rPr lang="ko-KR" altLang="en-US" sz="1000" dirty="0"/>
                        <a:t>가격 제출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 “</a:t>
                      </a:r>
                      <a:r>
                        <a:rPr lang="ko-KR" altLang="en-US" sz="1000" dirty="0"/>
                        <a:t>별첨</a:t>
                      </a:r>
                      <a:r>
                        <a:rPr lang="en-US" altLang="ko-KR" sz="1000" dirty="0"/>
                        <a:t>5. </a:t>
                      </a:r>
                      <a:r>
                        <a:rPr lang="ko-KR" altLang="en-US" sz="1000" smtClean="0"/>
                        <a:t>입찰서</a:t>
                      </a:r>
                      <a:r>
                        <a:rPr lang="en-US" altLang="ko-KR" sz="1000" dirty="0" smtClean="0"/>
                        <a:t>“ 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9307916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2469414-5BBB-47C6-B602-322A8DB422A4}"/>
              </a:ext>
            </a:extLst>
          </p:cNvPr>
          <p:cNvSpPr txBox="1"/>
          <p:nvPr/>
        </p:nvSpPr>
        <p:spPr>
          <a:xfrm>
            <a:off x="251670" y="704675"/>
            <a:ext cx="2935348" cy="33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제안서 구성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CADCB5E-AB56-46C4-A3AE-C0349763ECDD}"/>
              </a:ext>
            </a:extLst>
          </p:cNvPr>
          <p:cNvSpPr txBox="1"/>
          <p:nvPr/>
        </p:nvSpPr>
        <p:spPr>
          <a:xfrm>
            <a:off x="465673" y="4700519"/>
            <a:ext cx="29353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aseline="30000" dirty="0"/>
              <a:t> </a:t>
            </a:r>
            <a:r>
              <a:rPr lang="ko-KR" altLang="en-US" sz="900" baseline="30000" dirty="0"/>
              <a:t>주</a:t>
            </a:r>
            <a:r>
              <a:rPr lang="en-US" altLang="ko-KR" sz="900" baseline="30000" dirty="0"/>
              <a:t>2) </a:t>
            </a:r>
            <a:r>
              <a:rPr lang="ko-KR" altLang="en-US" sz="900" baseline="30000" dirty="0"/>
              <a:t>주</a:t>
            </a:r>
            <a:r>
              <a:rPr lang="en-US" altLang="ko-KR" sz="900" baseline="30000" dirty="0"/>
              <a:t> 3) </a:t>
            </a:r>
            <a:r>
              <a:rPr lang="ko-KR" altLang="en-US" sz="900" baseline="30000" smtClean="0"/>
              <a:t>주</a:t>
            </a:r>
            <a:r>
              <a:rPr lang="en-US" altLang="ko-KR" sz="900" baseline="30000" dirty="0" smtClean="0"/>
              <a:t> 4) </a:t>
            </a:r>
            <a:r>
              <a:rPr lang="ko-KR" altLang="en-US" sz="900" smtClean="0"/>
              <a:t>다음 </a:t>
            </a:r>
            <a:r>
              <a:rPr lang="ko-KR" altLang="en-US" sz="900" dirty="0"/>
              <a:t>페이지 설명 참고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F97B607E-47FF-43CC-B539-D365940C9D4B}"/>
              </a:ext>
            </a:extLst>
          </p:cNvPr>
          <p:cNvCxnSpPr/>
          <p:nvPr/>
        </p:nvCxnSpPr>
        <p:spPr>
          <a:xfrm>
            <a:off x="125835" y="562278"/>
            <a:ext cx="8856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="" xmlns:a16="http://schemas.microsoft.com/office/drawing/2014/main" id="{13ADCD99-505E-47DD-90E6-EACF6E426D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6252" b="-8928"/>
          <a:stretch/>
        </p:blipFill>
        <p:spPr>
          <a:xfrm>
            <a:off x="8001000" y="172254"/>
            <a:ext cx="936887" cy="3394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E01683A-1186-41AD-A865-641A17B7484D}"/>
              </a:ext>
            </a:extLst>
          </p:cNvPr>
          <p:cNvSpPr txBox="1"/>
          <p:nvPr/>
        </p:nvSpPr>
        <p:spPr>
          <a:xfrm>
            <a:off x="109056" y="142612"/>
            <a:ext cx="2954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제안서 작성 </a:t>
            </a:r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9315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1658</TotalTime>
  <Words>1662</Words>
  <Application>Microsoft Office PowerPoint</Application>
  <PresentationFormat>화면 슬라이드 쇼(4:3)</PresentationFormat>
  <Paragraphs>301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HY헤드라인M</vt:lpstr>
      <vt:lpstr>맑은 고딕</vt:lpstr>
      <vt:lpstr>Arial</vt:lpstr>
      <vt:lpstr>Calibri</vt:lpstr>
      <vt:lpstr>Calibri Light</vt:lpstr>
      <vt:lpstr>Wingdings</vt:lpstr>
      <vt:lpstr>Office 테마</vt:lpstr>
      <vt:lpstr>2023년도  메리츠화재 TM사업부문  인터넷 마케팅 플랫폼 운영 제안요청서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jiyoung</dc:creator>
  <cp:lastModifiedBy>User</cp:lastModifiedBy>
  <cp:revision>156</cp:revision>
  <dcterms:created xsi:type="dcterms:W3CDTF">2020-11-12T13:56:29Z</dcterms:created>
  <dcterms:modified xsi:type="dcterms:W3CDTF">2022-11-08T01:52:53Z</dcterms:modified>
</cp:coreProperties>
</file>