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6" y="96"/>
      </p:cViewPr>
      <p:guideLst>
        <p:guide orient="horz" pos="232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0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7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0779-5747-4576-9B57-A70781EBAFE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F2B7-4AA3-4EC6-B257-EEE395A91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84A943C-1817-46AC-BE58-92D898E5F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4865"/>
              </p:ext>
            </p:extLst>
          </p:nvPr>
        </p:nvGraphicFramePr>
        <p:xfrm>
          <a:off x="433064" y="1116706"/>
          <a:ext cx="8036379" cy="5527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755">
                  <a:extLst>
                    <a:ext uri="{9D8B030D-6E8A-4147-A177-3AD203B41FA5}">
                      <a16:colId xmlns:a16="http://schemas.microsoft.com/office/drawing/2014/main" val="600737056"/>
                    </a:ext>
                  </a:extLst>
                </a:gridCol>
                <a:gridCol w="354008">
                  <a:extLst>
                    <a:ext uri="{9D8B030D-6E8A-4147-A177-3AD203B41FA5}">
                      <a16:colId xmlns:a16="http://schemas.microsoft.com/office/drawing/2014/main" val="1837351979"/>
                    </a:ext>
                  </a:extLst>
                </a:gridCol>
                <a:gridCol w="2087418">
                  <a:extLst>
                    <a:ext uri="{9D8B030D-6E8A-4147-A177-3AD203B41FA5}">
                      <a16:colId xmlns:a16="http://schemas.microsoft.com/office/drawing/2014/main" val="970769851"/>
                    </a:ext>
                  </a:extLst>
                </a:gridCol>
                <a:gridCol w="488918">
                  <a:extLst>
                    <a:ext uri="{9D8B030D-6E8A-4147-A177-3AD203B41FA5}">
                      <a16:colId xmlns:a16="http://schemas.microsoft.com/office/drawing/2014/main" val="1647694317"/>
                    </a:ext>
                  </a:extLst>
                </a:gridCol>
                <a:gridCol w="874747">
                  <a:extLst>
                    <a:ext uri="{9D8B030D-6E8A-4147-A177-3AD203B41FA5}">
                      <a16:colId xmlns:a16="http://schemas.microsoft.com/office/drawing/2014/main" val="3380243863"/>
                    </a:ext>
                  </a:extLst>
                </a:gridCol>
                <a:gridCol w="586698">
                  <a:extLst>
                    <a:ext uri="{9D8B030D-6E8A-4147-A177-3AD203B41FA5}">
                      <a16:colId xmlns:a16="http://schemas.microsoft.com/office/drawing/2014/main" val="2157209834"/>
                    </a:ext>
                  </a:extLst>
                </a:gridCol>
                <a:gridCol w="451092">
                  <a:extLst>
                    <a:ext uri="{9D8B030D-6E8A-4147-A177-3AD203B41FA5}">
                      <a16:colId xmlns:a16="http://schemas.microsoft.com/office/drawing/2014/main" val="3951193339"/>
                    </a:ext>
                  </a:extLst>
                </a:gridCol>
                <a:gridCol w="2278743">
                  <a:extLst>
                    <a:ext uri="{9D8B030D-6E8A-4147-A177-3AD203B41FA5}">
                      <a16:colId xmlns:a16="http://schemas.microsoft.com/office/drawing/2014/main" val="1198537611"/>
                    </a:ext>
                  </a:extLst>
                </a:gridCol>
              </a:tblGrid>
              <a:tr h="2792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/>
                        <a:t>이영래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소속 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/>
                        <a:t>와일리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44273"/>
                  </a:ext>
                </a:extLst>
              </a:tr>
              <a:tr h="2792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/>
                        <a:t>수석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/>
                        <a:t>기획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035155"/>
                  </a:ext>
                </a:extLst>
              </a:tr>
              <a:tr h="278094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경력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90616"/>
                  </a:ext>
                </a:extLst>
              </a:tr>
              <a:tr h="27809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/>
                        <a:t>발주사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b="1" dirty="0"/>
                        <a:t>프로젝트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b="1"/>
                        <a:t>프로젝트 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담당업무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담당업무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38609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 차세대 금융 프로젝트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 차세대 금융 프로젝트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2012.05~2012.12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1269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 웹사이트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 웹사이트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2013.01~2013.05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57606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고용노동부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산업인력관리공단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산업인력관리공단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2013.07~2014.01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20506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새마을중앙회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새마을금고 모바일 사업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새마을금고 모바일 사업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2014.01~2014.06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01600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삼성생명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삼성생명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 프로젝트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삼성생명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 프로젝트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2015.09~2015.11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98319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경남은행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경남은행 웹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경남은행 웹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2015.11~2016.11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69953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스카이에듀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 Unitas BI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 Unitas BI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2017.05~2018.03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94834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농협생명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농협생명보험 모바일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농협생명보험 모바일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2018.04~2018.08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082722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기업은행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기업은행 모바일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기업은행 모바일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2018.09~2019.06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26778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경남은행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경남은행 모바일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경남은행 모바일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2019.06~2019.08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835145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미래에셋생명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미래에셋생명 모바일웹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미래에셋생명 모바일웹 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2019.08~2019.11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832227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아모레퍼시픽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아모레퍼시픽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HERA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아모레퍼시픽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HERA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리뉴얼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2019.11~2020.02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컨설팅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10172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우리은행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우리은행 사설인증 구축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우리은행 사설인증 구축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2022.01~2022.05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579688"/>
                  </a:ext>
                </a:extLst>
              </a:tr>
              <a:tr h="3104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신한은행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신한은행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APP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신한은행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APP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2022.05~2022.11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ISA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18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C84010-27EC-4A20-AE34-649C1783E3FD}"/>
              </a:ext>
            </a:extLst>
          </p:cNvPr>
          <p:cNvSpPr txBox="1"/>
          <p:nvPr/>
        </p:nvSpPr>
        <p:spPr>
          <a:xfrm>
            <a:off x="234044" y="669895"/>
            <a:ext cx="467706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별첨</a:t>
            </a:r>
            <a:r>
              <a:rPr lang="en-US" altLang="ko-KR" sz="1200" dirty="0"/>
              <a:t>3. </a:t>
            </a:r>
            <a:r>
              <a:rPr lang="ko-KR" altLang="en-US" sz="1200" dirty="0"/>
              <a:t>투입인력 이력 및 경력사항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7B607E-47FF-43CC-B539-D365940C9D4B}"/>
              </a:ext>
            </a:extLst>
          </p:cNvPr>
          <p:cNvCxnSpPr/>
          <p:nvPr/>
        </p:nvCxnSpPr>
        <p:spPr>
          <a:xfrm>
            <a:off x="125835" y="562278"/>
            <a:ext cx="885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13ADCD99-505E-47DD-90E6-EACF6E42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252" b="-8928"/>
          <a:stretch/>
        </p:blipFill>
        <p:spPr>
          <a:xfrm>
            <a:off x="8001000" y="172254"/>
            <a:ext cx="936887" cy="339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1683A-1186-41AD-A865-641A17B7484D}"/>
              </a:ext>
            </a:extLst>
          </p:cNvPr>
          <p:cNvSpPr txBox="1"/>
          <p:nvPr/>
        </p:nvSpPr>
        <p:spPr>
          <a:xfrm>
            <a:off x="109056" y="142612"/>
            <a:ext cx="295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별첨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62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126</Words>
  <Application>Microsoft Office PowerPoint</Application>
  <PresentationFormat>화면 슬라이드 쇼(4:3)</PresentationFormat>
  <Paragraphs>72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jiyoung</dc:creator>
  <cp:lastModifiedBy>이 영래</cp:lastModifiedBy>
  <cp:revision>160</cp:revision>
  <dcterms:created xsi:type="dcterms:W3CDTF">2020-11-12T13:56:29Z</dcterms:created>
  <dcterms:modified xsi:type="dcterms:W3CDTF">2022-11-24T01:12:28Z</dcterms:modified>
</cp:coreProperties>
</file>