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98" r:id="rId2"/>
    <p:sldId id="282" r:id="rId3"/>
    <p:sldId id="380" r:id="rId4"/>
    <p:sldId id="381" r:id="rId5"/>
    <p:sldId id="302" r:id="rId6"/>
    <p:sldId id="373" r:id="rId7"/>
    <p:sldId id="338" r:id="rId8"/>
    <p:sldId id="369" r:id="rId9"/>
    <p:sldId id="374" r:id="rId10"/>
    <p:sldId id="33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CA83B49-1CF7-4631-851F-463B7BB6C930}">
          <p14:sldIdLst>
            <p14:sldId id="298"/>
            <p14:sldId id="282"/>
            <p14:sldId id="380"/>
            <p14:sldId id="381"/>
          </p14:sldIdLst>
        </p14:section>
        <p14:section name="Benchmarking" id="{88DE024C-34B9-4735-9167-67D4D3674B4F}">
          <p14:sldIdLst>
            <p14:sldId id="302"/>
            <p14:sldId id="373"/>
            <p14:sldId id="338"/>
            <p14:sldId id="369"/>
            <p14:sldId id="374"/>
            <p14:sldId id="3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7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pos="6992" userDrawn="1">
          <p15:clr>
            <a:srgbClr val="A4A3A4"/>
          </p15:clr>
        </p15:guide>
        <p15:guide id="5" pos="756" userDrawn="1">
          <p15:clr>
            <a:srgbClr val="A4A3A4"/>
          </p15:clr>
        </p15:guide>
        <p15:guide id="6" orient="horz" pos="1616" userDrawn="1">
          <p15:clr>
            <a:srgbClr val="A4A3A4"/>
          </p15:clr>
        </p15:guide>
        <p15:guide id="7" orient="horz" pos="1298" userDrawn="1">
          <p15:clr>
            <a:srgbClr val="A4A3A4"/>
          </p15:clr>
        </p15:guide>
        <p15:guide id="8" orient="horz" pos="1842" userDrawn="1">
          <p15:clr>
            <a:srgbClr val="A4A3A4"/>
          </p15:clr>
        </p15:guide>
        <p15:guide id="9" pos="2774" userDrawn="1">
          <p15:clr>
            <a:srgbClr val="A4A3A4"/>
          </p15:clr>
        </p15:guide>
        <p15:guide id="10" pos="960" userDrawn="1">
          <p15:clr>
            <a:srgbClr val="A4A3A4"/>
          </p15:clr>
        </p15:guide>
        <p15:guide id="11" pos="6834" userDrawn="1">
          <p15:clr>
            <a:srgbClr val="A4A3A4"/>
          </p15:clr>
        </p15:guide>
        <p15:guide id="12" pos="642" userDrawn="1">
          <p15:clr>
            <a:srgbClr val="A4A3A4"/>
          </p15:clr>
        </p15:guide>
        <p15:guide id="13" orient="horz" pos="2432" userDrawn="1">
          <p15:clr>
            <a:srgbClr val="A4A3A4"/>
          </p15:clr>
        </p15:guide>
        <p15:guide id="14" pos="3976" userDrawn="1">
          <p15:clr>
            <a:srgbClr val="A4A3A4"/>
          </p15:clr>
        </p15:guide>
        <p15:guide id="15" pos="6516" userDrawn="1">
          <p15:clr>
            <a:srgbClr val="A4A3A4"/>
          </p15:clr>
        </p15:guide>
        <p15:guide id="16" pos="7310" userDrawn="1">
          <p15:clr>
            <a:srgbClr val="A4A3A4"/>
          </p15:clr>
        </p15:guide>
        <p15:guide id="17" orient="horz" pos="3997" userDrawn="1">
          <p15:clr>
            <a:srgbClr val="A4A3A4"/>
          </p15:clr>
        </p15:guide>
        <p15:guide id="18" orient="horz" pos="1162" userDrawn="1">
          <p15:clr>
            <a:srgbClr val="A4A3A4"/>
          </p15:clr>
        </p15:guide>
        <p15:guide id="19" pos="688" userDrawn="1">
          <p15:clr>
            <a:srgbClr val="A4A3A4"/>
          </p15:clr>
        </p15:guide>
        <p15:guide id="20" pos="36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AC75B"/>
    <a:srgbClr val="C5DFA1"/>
    <a:srgbClr val="A3A3A3"/>
    <a:srgbClr val="BBEEE5"/>
    <a:srgbClr val="418CF7"/>
    <a:srgbClr val="FF7E36"/>
    <a:srgbClr val="35C5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81" autoAdjust="0"/>
    <p:restoredTop sz="94660"/>
  </p:normalViewPr>
  <p:slideViewPr>
    <p:cSldViewPr snapToGrid="0">
      <p:cViewPr>
        <p:scale>
          <a:sx n="75" d="100"/>
          <a:sy n="75" d="100"/>
        </p:scale>
        <p:origin x="1524" y="750"/>
      </p:cViewPr>
      <p:guideLst>
        <p:guide orient="horz" pos="2273"/>
        <p:guide pos="3840"/>
        <p:guide pos="597"/>
        <p:guide pos="6992"/>
        <p:guide pos="756"/>
        <p:guide orient="horz" pos="1616"/>
        <p:guide orient="horz" pos="1298"/>
        <p:guide orient="horz" pos="1842"/>
        <p:guide pos="2774"/>
        <p:guide pos="960"/>
        <p:guide pos="6834"/>
        <p:guide pos="642"/>
        <p:guide orient="horz" pos="2432"/>
        <p:guide pos="3976"/>
        <p:guide pos="6516"/>
        <p:guide pos="7310"/>
        <p:guide orient="horz" pos="3997"/>
        <p:guide orient="horz" pos="1162"/>
        <p:guide pos="688"/>
        <p:guide pos="36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n jaehyun" userId="cfc24eda6dd044e7" providerId="LiveId" clId="{5B425084-1BDB-471F-91FA-AE9AF7D1EC30}"/>
    <pc:docChg chg="undo redo custSel addSld delSld modSld sldOrd modSection">
      <pc:chgData name="Shin jaehyun" userId="cfc24eda6dd044e7" providerId="LiveId" clId="{5B425084-1BDB-471F-91FA-AE9AF7D1EC30}" dt="2022-11-15T09:52:32.680" v="5169" actId="20577"/>
      <pc:docMkLst>
        <pc:docMk/>
      </pc:docMkLst>
      <pc:sldChg chg="modSp mod">
        <pc:chgData name="Shin jaehyun" userId="cfc24eda6dd044e7" providerId="LiveId" clId="{5B425084-1BDB-471F-91FA-AE9AF7D1EC30}" dt="2022-11-15T07:17:07.706" v="60" actId="20577"/>
        <pc:sldMkLst>
          <pc:docMk/>
          <pc:sldMk cId="0" sldId="282"/>
        </pc:sldMkLst>
        <pc:spChg chg="mod">
          <ac:chgData name="Shin jaehyun" userId="cfc24eda6dd044e7" providerId="LiveId" clId="{5B425084-1BDB-471F-91FA-AE9AF7D1EC30}" dt="2022-11-15T07:17:07.706" v="60" actId="20577"/>
          <ac:spMkLst>
            <pc:docMk/>
            <pc:sldMk cId="0" sldId="282"/>
            <ac:spMk id="3" creationId="{D287E627-090B-AD8A-3760-03D2E2166FA4}"/>
          </ac:spMkLst>
        </pc:spChg>
      </pc:sldChg>
      <pc:sldChg chg="addSp delSp modSp del mod">
        <pc:chgData name="Shin jaehyun" userId="cfc24eda6dd044e7" providerId="LiveId" clId="{5B425084-1BDB-471F-91FA-AE9AF7D1EC30}" dt="2022-11-15T09:45:02.425" v="4004" actId="47"/>
        <pc:sldMkLst>
          <pc:docMk/>
          <pc:sldMk cId="0" sldId="299"/>
        </pc:sldMkLst>
        <pc:spChg chg="mod">
          <ac:chgData name="Shin jaehyun" userId="cfc24eda6dd044e7" providerId="LiveId" clId="{5B425084-1BDB-471F-91FA-AE9AF7D1EC30}" dt="2022-11-15T07:17:31.192" v="62" actId="6549"/>
          <ac:spMkLst>
            <pc:docMk/>
            <pc:sldMk cId="0" sldId="299"/>
            <ac:spMk id="7" creationId="{5CD320FA-A3CB-C8C8-1A58-FFD3180DEB46}"/>
          </ac:spMkLst>
        </pc:spChg>
        <pc:spChg chg="mod">
          <ac:chgData name="Shin jaehyun" userId="cfc24eda6dd044e7" providerId="LiveId" clId="{5B425084-1BDB-471F-91FA-AE9AF7D1EC30}" dt="2022-11-15T07:15:23.629" v="33" actId="6549"/>
          <ac:spMkLst>
            <pc:docMk/>
            <pc:sldMk cId="0" sldId="299"/>
            <ac:spMk id="9" creationId="{055246A8-8DB6-BD7A-7B89-141AA3D75D8F}"/>
          </ac:spMkLst>
        </pc:spChg>
        <pc:spChg chg="mod">
          <ac:chgData name="Shin jaehyun" userId="cfc24eda6dd044e7" providerId="LiveId" clId="{5B425084-1BDB-471F-91FA-AE9AF7D1EC30}" dt="2022-11-15T07:15:09.386" v="29" actId="20577"/>
          <ac:spMkLst>
            <pc:docMk/>
            <pc:sldMk cId="0" sldId="299"/>
            <ac:spMk id="10" creationId="{A7407220-A544-8605-8A2C-82A9E27C364E}"/>
          </ac:spMkLst>
        </pc:spChg>
        <pc:spChg chg="add del mod">
          <ac:chgData name="Shin jaehyun" userId="cfc24eda6dd044e7" providerId="LiveId" clId="{5B425084-1BDB-471F-91FA-AE9AF7D1EC30}" dt="2022-11-15T09:40:36.989" v="3846" actId="6549"/>
          <ac:spMkLst>
            <pc:docMk/>
            <pc:sldMk cId="0" sldId="299"/>
            <ac:spMk id="14" creationId="{2BA5A057-F1C4-96AD-57F8-939B8E351728}"/>
          </ac:spMkLst>
        </pc:spChg>
        <pc:spChg chg="mod">
          <ac:chgData name="Shin jaehyun" userId="cfc24eda6dd044e7" providerId="LiveId" clId="{5B425084-1BDB-471F-91FA-AE9AF7D1EC30}" dt="2022-11-15T07:17:24.135" v="61" actId="6549"/>
          <ac:spMkLst>
            <pc:docMk/>
            <pc:sldMk cId="0" sldId="299"/>
            <ac:spMk id="28" creationId="{68A22E48-E72A-4A1E-2424-0E2688CFD1EB}"/>
          </ac:spMkLst>
        </pc:spChg>
        <pc:spChg chg="mod">
          <ac:chgData name="Shin jaehyun" userId="cfc24eda6dd044e7" providerId="LiveId" clId="{5B425084-1BDB-471F-91FA-AE9AF7D1EC30}" dt="2022-11-15T09:40:42.522" v="3851" actId="20577"/>
          <ac:spMkLst>
            <pc:docMk/>
            <pc:sldMk cId="0" sldId="299"/>
            <ac:spMk id="33871" creationId="{FA9D2332-D29A-39FC-F15E-9BBE4BFDDD34}"/>
          </ac:spMkLst>
        </pc:spChg>
      </pc:sldChg>
      <pc:sldChg chg="addSp delSp modSp mod">
        <pc:chgData name="Shin jaehyun" userId="cfc24eda6dd044e7" providerId="LiveId" clId="{5B425084-1BDB-471F-91FA-AE9AF7D1EC30}" dt="2022-11-15T08:52:18.050" v="1290" actId="1076"/>
        <pc:sldMkLst>
          <pc:docMk/>
          <pc:sldMk cId="1449302090" sldId="367"/>
        </pc:sldMkLst>
        <pc:spChg chg="add mod">
          <ac:chgData name="Shin jaehyun" userId="cfc24eda6dd044e7" providerId="LiveId" clId="{5B425084-1BDB-471F-91FA-AE9AF7D1EC30}" dt="2022-11-15T07:20:17.335" v="357" actId="1076"/>
          <ac:spMkLst>
            <pc:docMk/>
            <pc:sldMk cId="1449302090" sldId="367"/>
            <ac:spMk id="3" creationId="{C0A9D78D-54D0-FA85-F1F5-AA58E01FA3F4}"/>
          </ac:spMkLst>
        </pc:spChg>
        <pc:spChg chg="add mod">
          <ac:chgData name="Shin jaehyun" userId="cfc24eda6dd044e7" providerId="LiveId" clId="{5B425084-1BDB-471F-91FA-AE9AF7D1EC30}" dt="2022-11-15T07:20:17.335" v="357" actId="1076"/>
          <ac:spMkLst>
            <pc:docMk/>
            <pc:sldMk cId="1449302090" sldId="367"/>
            <ac:spMk id="4" creationId="{933B0129-BD74-59E8-AD9C-1738974FF89A}"/>
          </ac:spMkLst>
        </pc:spChg>
        <pc:spChg chg="add mod">
          <ac:chgData name="Shin jaehyun" userId="cfc24eda6dd044e7" providerId="LiveId" clId="{5B425084-1BDB-471F-91FA-AE9AF7D1EC30}" dt="2022-11-15T07:20:17.335" v="357" actId="1076"/>
          <ac:spMkLst>
            <pc:docMk/>
            <pc:sldMk cId="1449302090" sldId="367"/>
            <ac:spMk id="6" creationId="{5E95D41D-8917-737E-E4A5-E28FE86C3C2A}"/>
          </ac:spMkLst>
        </pc:spChg>
        <pc:spChg chg="add del">
          <ac:chgData name="Shin jaehyun" userId="cfc24eda6dd044e7" providerId="LiveId" clId="{5B425084-1BDB-471F-91FA-AE9AF7D1EC30}" dt="2022-11-15T07:20:11.019" v="356" actId="478"/>
          <ac:spMkLst>
            <pc:docMk/>
            <pc:sldMk cId="1449302090" sldId="367"/>
            <ac:spMk id="8" creationId="{A60D480B-569B-9D87-B12F-080BEEC4429F}"/>
          </ac:spMkLst>
        </pc:spChg>
        <pc:spChg chg="del mod">
          <ac:chgData name="Shin jaehyun" userId="cfc24eda6dd044e7" providerId="LiveId" clId="{5B425084-1BDB-471F-91FA-AE9AF7D1EC30}" dt="2022-11-15T07:19:50.174" v="351" actId="478"/>
          <ac:spMkLst>
            <pc:docMk/>
            <pc:sldMk cId="1449302090" sldId="367"/>
            <ac:spMk id="9" creationId="{055246A8-8DB6-BD7A-7B89-141AA3D75D8F}"/>
          </ac:spMkLst>
        </pc:spChg>
        <pc:spChg chg="del mod">
          <ac:chgData name="Shin jaehyun" userId="cfc24eda6dd044e7" providerId="LiveId" clId="{5B425084-1BDB-471F-91FA-AE9AF7D1EC30}" dt="2022-11-15T07:19:50.174" v="351" actId="478"/>
          <ac:spMkLst>
            <pc:docMk/>
            <pc:sldMk cId="1449302090" sldId="367"/>
            <ac:spMk id="10" creationId="{A7407220-A544-8605-8A2C-82A9E27C364E}"/>
          </ac:spMkLst>
        </pc:spChg>
        <pc:spChg chg="del">
          <ac:chgData name="Shin jaehyun" userId="cfc24eda6dd044e7" providerId="LiveId" clId="{5B425084-1BDB-471F-91FA-AE9AF7D1EC30}" dt="2022-11-15T07:19:50.174" v="351" actId="478"/>
          <ac:spMkLst>
            <pc:docMk/>
            <pc:sldMk cId="1449302090" sldId="367"/>
            <ac:spMk id="11" creationId="{BAAD3D4E-3C8B-A423-A77C-2C790A9F5301}"/>
          </ac:spMkLst>
        </pc:spChg>
        <pc:spChg chg="add mod">
          <ac:chgData name="Shin jaehyun" userId="cfc24eda6dd044e7" providerId="LiveId" clId="{5B425084-1BDB-471F-91FA-AE9AF7D1EC30}" dt="2022-11-15T07:44:07.960" v="1280" actId="1076"/>
          <ac:spMkLst>
            <pc:docMk/>
            <pc:sldMk cId="1449302090" sldId="367"/>
            <ac:spMk id="12" creationId="{416DF9AF-5D60-32F8-197A-9EC5A859A6D1}"/>
          </ac:spMkLst>
        </pc:spChg>
        <pc:spChg chg="del">
          <ac:chgData name="Shin jaehyun" userId="cfc24eda6dd044e7" providerId="LiveId" clId="{5B425084-1BDB-471F-91FA-AE9AF7D1EC30}" dt="2022-11-15T07:20:01.290" v="353" actId="478"/>
          <ac:spMkLst>
            <pc:docMk/>
            <pc:sldMk cId="1449302090" sldId="367"/>
            <ac:spMk id="13" creationId="{02F031E1-6BD7-9ED8-93E0-F6471552AF64}"/>
          </ac:spMkLst>
        </pc:spChg>
        <pc:spChg chg="del">
          <ac:chgData name="Shin jaehyun" userId="cfc24eda6dd044e7" providerId="LiveId" clId="{5B425084-1BDB-471F-91FA-AE9AF7D1EC30}" dt="2022-11-15T07:19:50.174" v="351" actId="478"/>
          <ac:spMkLst>
            <pc:docMk/>
            <pc:sldMk cId="1449302090" sldId="367"/>
            <ac:spMk id="14" creationId="{2BA5A057-F1C4-96AD-57F8-939B8E351728}"/>
          </ac:spMkLst>
        </pc:spChg>
        <pc:spChg chg="mod">
          <ac:chgData name="Shin jaehyun" userId="cfc24eda6dd044e7" providerId="LiveId" clId="{5B425084-1BDB-471F-91FA-AE9AF7D1EC30}" dt="2022-11-15T07:30:14.238" v="665"/>
          <ac:spMkLst>
            <pc:docMk/>
            <pc:sldMk cId="1449302090" sldId="367"/>
            <ac:spMk id="16" creationId="{0A184B97-C7D8-DAAB-5574-D624F7FA25C9}"/>
          </ac:spMkLst>
        </pc:spChg>
        <pc:spChg chg="mod">
          <ac:chgData name="Shin jaehyun" userId="cfc24eda6dd044e7" providerId="LiveId" clId="{5B425084-1BDB-471F-91FA-AE9AF7D1EC30}" dt="2022-11-15T07:30:14.238" v="665"/>
          <ac:spMkLst>
            <pc:docMk/>
            <pc:sldMk cId="1449302090" sldId="367"/>
            <ac:spMk id="18" creationId="{B0AD69F4-CCD1-3560-832F-E736DE5CA6D7}"/>
          </ac:spMkLst>
        </pc:spChg>
        <pc:spChg chg="del">
          <ac:chgData name="Shin jaehyun" userId="cfc24eda6dd044e7" providerId="LiveId" clId="{5B425084-1BDB-471F-91FA-AE9AF7D1EC30}" dt="2022-11-15T07:20:01.290" v="353" actId="478"/>
          <ac:spMkLst>
            <pc:docMk/>
            <pc:sldMk cId="1449302090" sldId="367"/>
            <ac:spMk id="19" creationId="{9EF832AF-C030-9333-B3D0-53C93A9E4CB7}"/>
          </ac:spMkLst>
        </pc:spChg>
        <pc:spChg chg="del">
          <ac:chgData name="Shin jaehyun" userId="cfc24eda6dd044e7" providerId="LiveId" clId="{5B425084-1BDB-471F-91FA-AE9AF7D1EC30}" dt="2022-11-15T07:19:50.174" v="351" actId="478"/>
          <ac:spMkLst>
            <pc:docMk/>
            <pc:sldMk cId="1449302090" sldId="367"/>
            <ac:spMk id="20" creationId="{4CC275EC-8ABF-525F-E0D2-B1ED2B97C597}"/>
          </ac:spMkLst>
        </pc:spChg>
        <pc:spChg chg="del">
          <ac:chgData name="Shin jaehyun" userId="cfc24eda6dd044e7" providerId="LiveId" clId="{5B425084-1BDB-471F-91FA-AE9AF7D1EC30}" dt="2022-11-15T07:19:50.174" v="351" actId="478"/>
          <ac:spMkLst>
            <pc:docMk/>
            <pc:sldMk cId="1449302090" sldId="367"/>
            <ac:spMk id="21" creationId="{A44D7AA4-125D-C01C-1305-8C2ACBD75BFB}"/>
          </ac:spMkLst>
        </pc:spChg>
        <pc:spChg chg="mod">
          <ac:chgData name="Shin jaehyun" userId="cfc24eda6dd044e7" providerId="LiveId" clId="{5B425084-1BDB-471F-91FA-AE9AF7D1EC30}" dt="2022-11-15T07:30:14.238" v="665"/>
          <ac:spMkLst>
            <pc:docMk/>
            <pc:sldMk cId="1449302090" sldId="367"/>
            <ac:spMk id="22" creationId="{8D483E13-5B29-9380-CECB-6EB0ED96EB94}"/>
          </ac:spMkLst>
        </pc:spChg>
        <pc:spChg chg="add mod">
          <ac:chgData name="Shin jaehyun" userId="cfc24eda6dd044e7" providerId="LiveId" clId="{5B425084-1BDB-471F-91FA-AE9AF7D1EC30}" dt="2022-11-15T07:30:55.827" v="739" actId="1076"/>
          <ac:spMkLst>
            <pc:docMk/>
            <pc:sldMk cId="1449302090" sldId="367"/>
            <ac:spMk id="23" creationId="{A261A47A-E847-D23A-B34C-3FB75A01D2E4}"/>
          </ac:spMkLst>
        </pc:spChg>
        <pc:spChg chg="mod">
          <ac:chgData name="Shin jaehyun" userId="cfc24eda6dd044e7" providerId="LiveId" clId="{5B425084-1BDB-471F-91FA-AE9AF7D1EC30}" dt="2022-11-15T07:30:57.987" v="740" actId="571"/>
          <ac:spMkLst>
            <pc:docMk/>
            <pc:sldMk cId="1449302090" sldId="367"/>
            <ac:spMk id="25" creationId="{19F0F557-2EB2-B1AD-0462-8DC0B280CC3B}"/>
          </ac:spMkLst>
        </pc:spChg>
        <pc:spChg chg="mod">
          <ac:chgData name="Shin jaehyun" userId="cfc24eda6dd044e7" providerId="LiveId" clId="{5B425084-1BDB-471F-91FA-AE9AF7D1EC30}" dt="2022-11-15T07:30:57.987" v="740" actId="571"/>
          <ac:spMkLst>
            <pc:docMk/>
            <pc:sldMk cId="1449302090" sldId="367"/>
            <ac:spMk id="27" creationId="{C4B32D88-B9F2-D5A7-3340-B1CDF8D38BA4}"/>
          </ac:spMkLst>
        </pc:spChg>
        <pc:spChg chg="mod">
          <ac:chgData name="Shin jaehyun" userId="cfc24eda6dd044e7" providerId="LiveId" clId="{5B425084-1BDB-471F-91FA-AE9AF7D1EC30}" dt="2022-11-15T07:19:54.430" v="352" actId="20577"/>
          <ac:spMkLst>
            <pc:docMk/>
            <pc:sldMk cId="1449302090" sldId="367"/>
            <ac:spMk id="28" creationId="{68A22E48-E72A-4A1E-2424-0E2688CFD1EB}"/>
          </ac:spMkLst>
        </pc:spChg>
        <pc:spChg chg="mod">
          <ac:chgData name="Shin jaehyun" userId="cfc24eda6dd044e7" providerId="LiveId" clId="{5B425084-1BDB-471F-91FA-AE9AF7D1EC30}" dt="2022-11-15T07:30:57.987" v="740" actId="571"/>
          <ac:spMkLst>
            <pc:docMk/>
            <pc:sldMk cId="1449302090" sldId="367"/>
            <ac:spMk id="29" creationId="{036A69B4-A816-B1AE-8DDC-FEEE7D99B039}"/>
          </ac:spMkLst>
        </pc:spChg>
        <pc:spChg chg="add mod">
          <ac:chgData name="Shin jaehyun" userId="cfc24eda6dd044e7" providerId="LiveId" clId="{5B425084-1BDB-471F-91FA-AE9AF7D1EC30}" dt="2022-11-15T07:31:23.297" v="850" actId="20577"/>
          <ac:spMkLst>
            <pc:docMk/>
            <pc:sldMk cId="1449302090" sldId="367"/>
            <ac:spMk id="30" creationId="{74120E99-0A47-1D37-4629-AD80805B5824}"/>
          </ac:spMkLst>
        </pc:spChg>
        <pc:spChg chg="mod">
          <ac:chgData name="Shin jaehyun" userId="cfc24eda6dd044e7" providerId="LiveId" clId="{5B425084-1BDB-471F-91FA-AE9AF7D1EC30}" dt="2022-11-15T07:31:29.739" v="851" actId="571"/>
          <ac:spMkLst>
            <pc:docMk/>
            <pc:sldMk cId="1449302090" sldId="367"/>
            <ac:spMk id="32" creationId="{EFA8D3CA-1D27-9D1A-5AE2-042251CDE90F}"/>
          </ac:spMkLst>
        </pc:spChg>
        <pc:spChg chg="mod">
          <ac:chgData name="Shin jaehyun" userId="cfc24eda6dd044e7" providerId="LiveId" clId="{5B425084-1BDB-471F-91FA-AE9AF7D1EC30}" dt="2022-11-15T07:31:29.739" v="851" actId="571"/>
          <ac:spMkLst>
            <pc:docMk/>
            <pc:sldMk cId="1449302090" sldId="367"/>
            <ac:spMk id="34" creationId="{608F518F-4D34-56A4-FE4C-34140F6D574E}"/>
          </ac:spMkLst>
        </pc:spChg>
        <pc:spChg chg="mod">
          <ac:chgData name="Shin jaehyun" userId="cfc24eda6dd044e7" providerId="LiveId" clId="{5B425084-1BDB-471F-91FA-AE9AF7D1EC30}" dt="2022-11-15T07:31:29.739" v="851" actId="571"/>
          <ac:spMkLst>
            <pc:docMk/>
            <pc:sldMk cId="1449302090" sldId="367"/>
            <ac:spMk id="35" creationId="{A0111BB6-BD0B-467A-3267-77212142FCEA}"/>
          </ac:spMkLst>
        </pc:spChg>
        <pc:spChg chg="add mod">
          <ac:chgData name="Shin jaehyun" userId="cfc24eda6dd044e7" providerId="LiveId" clId="{5B425084-1BDB-471F-91FA-AE9AF7D1EC30}" dt="2022-11-15T08:15:19.379" v="1284" actId="1076"/>
          <ac:spMkLst>
            <pc:docMk/>
            <pc:sldMk cId="1449302090" sldId="367"/>
            <ac:spMk id="36" creationId="{E3E44146-3481-5396-AB15-B3FB03767173}"/>
          </ac:spMkLst>
        </pc:spChg>
        <pc:spChg chg="mod">
          <ac:chgData name="Shin jaehyun" userId="cfc24eda6dd044e7" providerId="LiveId" clId="{5B425084-1BDB-471F-91FA-AE9AF7D1EC30}" dt="2022-11-15T07:41:51.001" v="1007" actId="571"/>
          <ac:spMkLst>
            <pc:docMk/>
            <pc:sldMk cId="1449302090" sldId="367"/>
            <ac:spMk id="38" creationId="{6FF44F50-F87E-A32D-C3DB-9C675CD52027}"/>
          </ac:spMkLst>
        </pc:spChg>
        <pc:spChg chg="mod">
          <ac:chgData name="Shin jaehyun" userId="cfc24eda6dd044e7" providerId="LiveId" clId="{5B425084-1BDB-471F-91FA-AE9AF7D1EC30}" dt="2022-11-15T07:41:51.001" v="1007" actId="571"/>
          <ac:spMkLst>
            <pc:docMk/>
            <pc:sldMk cId="1449302090" sldId="367"/>
            <ac:spMk id="40" creationId="{D493FF2C-7337-3E41-7FCE-7B15094B0680}"/>
          </ac:spMkLst>
        </pc:spChg>
        <pc:spChg chg="mod">
          <ac:chgData name="Shin jaehyun" userId="cfc24eda6dd044e7" providerId="LiveId" clId="{5B425084-1BDB-471F-91FA-AE9AF7D1EC30}" dt="2022-11-15T07:41:51.001" v="1007" actId="571"/>
          <ac:spMkLst>
            <pc:docMk/>
            <pc:sldMk cId="1449302090" sldId="367"/>
            <ac:spMk id="41" creationId="{A7418AD5-DB32-B02A-8765-5BED2700D5C3}"/>
          </ac:spMkLst>
        </pc:spChg>
        <pc:spChg chg="add mod">
          <ac:chgData name="Shin jaehyun" userId="cfc24eda6dd044e7" providerId="LiveId" clId="{5B425084-1BDB-471F-91FA-AE9AF7D1EC30}" dt="2022-11-15T08:52:18.050" v="1290" actId="1076"/>
          <ac:spMkLst>
            <pc:docMk/>
            <pc:sldMk cId="1449302090" sldId="367"/>
            <ac:spMk id="42" creationId="{47CB58B8-FF13-9340-D882-D94682252613}"/>
          </ac:spMkLst>
        </pc:spChg>
        <pc:spChg chg="mod">
          <ac:chgData name="Shin jaehyun" userId="cfc24eda6dd044e7" providerId="LiveId" clId="{5B425084-1BDB-471F-91FA-AE9AF7D1EC30}" dt="2022-11-15T07:42:26.646" v="1144" actId="571"/>
          <ac:spMkLst>
            <pc:docMk/>
            <pc:sldMk cId="1449302090" sldId="367"/>
            <ac:spMk id="44" creationId="{C1BE1D5A-3792-3342-13B9-516136F17B14}"/>
          </ac:spMkLst>
        </pc:spChg>
        <pc:spChg chg="mod">
          <ac:chgData name="Shin jaehyun" userId="cfc24eda6dd044e7" providerId="LiveId" clId="{5B425084-1BDB-471F-91FA-AE9AF7D1EC30}" dt="2022-11-15T07:42:26.646" v="1144" actId="571"/>
          <ac:spMkLst>
            <pc:docMk/>
            <pc:sldMk cId="1449302090" sldId="367"/>
            <ac:spMk id="46" creationId="{4B5352C5-BF46-B9BC-70CF-9E344293A888}"/>
          </ac:spMkLst>
        </pc:spChg>
        <pc:spChg chg="mod">
          <ac:chgData name="Shin jaehyun" userId="cfc24eda6dd044e7" providerId="LiveId" clId="{5B425084-1BDB-471F-91FA-AE9AF7D1EC30}" dt="2022-11-15T07:42:26.646" v="1144" actId="571"/>
          <ac:spMkLst>
            <pc:docMk/>
            <pc:sldMk cId="1449302090" sldId="367"/>
            <ac:spMk id="47" creationId="{4C2C4B66-0871-5AC6-8F75-DE9136F4546E}"/>
          </ac:spMkLst>
        </pc:spChg>
        <pc:spChg chg="add mod">
          <ac:chgData name="Shin jaehyun" userId="cfc24eda6dd044e7" providerId="LiveId" clId="{5B425084-1BDB-471F-91FA-AE9AF7D1EC30}" dt="2022-11-15T08:52:18.050" v="1290" actId="1076"/>
          <ac:spMkLst>
            <pc:docMk/>
            <pc:sldMk cId="1449302090" sldId="367"/>
            <ac:spMk id="48" creationId="{1EAFA8EA-5317-1A82-77F0-DAB0B1417853}"/>
          </ac:spMkLst>
        </pc:spChg>
        <pc:spChg chg="add del mod">
          <ac:chgData name="Shin jaehyun" userId="cfc24eda6dd044e7" providerId="LiveId" clId="{5B425084-1BDB-471F-91FA-AE9AF7D1EC30}" dt="2022-11-15T08:36:43.966" v="1287"/>
          <ac:spMkLst>
            <pc:docMk/>
            <pc:sldMk cId="1449302090" sldId="367"/>
            <ac:spMk id="50" creationId="{A05DD862-1CFF-8B9E-681E-0B15A4BAD0AA}"/>
          </ac:spMkLst>
        </pc:spChg>
        <pc:grpChg chg="add mod">
          <ac:chgData name="Shin jaehyun" userId="cfc24eda6dd044e7" providerId="LiveId" clId="{5B425084-1BDB-471F-91FA-AE9AF7D1EC30}" dt="2022-11-15T07:30:55.827" v="739" actId="1076"/>
          <ac:grpSpMkLst>
            <pc:docMk/>
            <pc:sldMk cId="1449302090" sldId="367"/>
            <ac:grpSpMk id="15" creationId="{BEFA8FD8-5582-0637-D82E-2AC6AC08E315}"/>
          </ac:grpSpMkLst>
        </pc:grpChg>
        <pc:grpChg chg="mod">
          <ac:chgData name="Shin jaehyun" userId="cfc24eda6dd044e7" providerId="LiveId" clId="{5B425084-1BDB-471F-91FA-AE9AF7D1EC30}" dt="2022-11-15T07:30:14.238" v="665"/>
          <ac:grpSpMkLst>
            <pc:docMk/>
            <pc:sldMk cId="1449302090" sldId="367"/>
            <ac:grpSpMk id="17" creationId="{9E059F1F-4394-B336-2742-6641388E7808}"/>
          </ac:grpSpMkLst>
        </pc:grpChg>
        <pc:grpChg chg="add mod">
          <ac:chgData name="Shin jaehyun" userId="cfc24eda6dd044e7" providerId="LiveId" clId="{5B425084-1BDB-471F-91FA-AE9AF7D1EC30}" dt="2022-11-15T07:30:57.987" v="740" actId="571"/>
          <ac:grpSpMkLst>
            <pc:docMk/>
            <pc:sldMk cId="1449302090" sldId="367"/>
            <ac:grpSpMk id="24" creationId="{CE10B4B9-ACE5-D724-C5E6-5E5E018930F8}"/>
          </ac:grpSpMkLst>
        </pc:grpChg>
        <pc:grpChg chg="mod">
          <ac:chgData name="Shin jaehyun" userId="cfc24eda6dd044e7" providerId="LiveId" clId="{5B425084-1BDB-471F-91FA-AE9AF7D1EC30}" dt="2022-11-15T07:30:57.987" v="740" actId="571"/>
          <ac:grpSpMkLst>
            <pc:docMk/>
            <pc:sldMk cId="1449302090" sldId="367"/>
            <ac:grpSpMk id="26" creationId="{699496DE-2F0B-F886-9F57-41E2EF66531E}"/>
          </ac:grpSpMkLst>
        </pc:grpChg>
        <pc:grpChg chg="add mod">
          <ac:chgData name="Shin jaehyun" userId="cfc24eda6dd044e7" providerId="LiveId" clId="{5B425084-1BDB-471F-91FA-AE9AF7D1EC30}" dt="2022-11-15T08:15:19.379" v="1284" actId="1076"/>
          <ac:grpSpMkLst>
            <pc:docMk/>
            <pc:sldMk cId="1449302090" sldId="367"/>
            <ac:grpSpMk id="31" creationId="{137F2EAF-E7E1-2A9A-39E8-F9CE5D4203F7}"/>
          </ac:grpSpMkLst>
        </pc:grpChg>
        <pc:grpChg chg="mod">
          <ac:chgData name="Shin jaehyun" userId="cfc24eda6dd044e7" providerId="LiveId" clId="{5B425084-1BDB-471F-91FA-AE9AF7D1EC30}" dt="2022-11-15T07:31:29.739" v="851" actId="571"/>
          <ac:grpSpMkLst>
            <pc:docMk/>
            <pc:sldMk cId="1449302090" sldId="367"/>
            <ac:grpSpMk id="33" creationId="{54033C08-933C-7DA7-AD67-625A1243E54A}"/>
          </ac:grpSpMkLst>
        </pc:grpChg>
        <pc:grpChg chg="add mod">
          <ac:chgData name="Shin jaehyun" userId="cfc24eda6dd044e7" providerId="LiveId" clId="{5B425084-1BDB-471F-91FA-AE9AF7D1EC30}" dt="2022-11-15T08:52:18.050" v="1290" actId="1076"/>
          <ac:grpSpMkLst>
            <pc:docMk/>
            <pc:sldMk cId="1449302090" sldId="367"/>
            <ac:grpSpMk id="37" creationId="{1D39A831-CC3C-DDB3-A3DB-CA938F0649FB}"/>
          </ac:grpSpMkLst>
        </pc:grpChg>
        <pc:grpChg chg="mod">
          <ac:chgData name="Shin jaehyun" userId="cfc24eda6dd044e7" providerId="LiveId" clId="{5B425084-1BDB-471F-91FA-AE9AF7D1EC30}" dt="2022-11-15T07:41:51.001" v="1007" actId="571"/>
          <ac:grpSpMkLst>
            <pc:docMk/>
            <pc:sldMk cId="1449302090" sldId="367"/>
            <ac:grpSpMk id="39" creationId="{8BB37498-3066-C5D0-3785-C066D09717C5}"/>
          </ac:grpSpMkLst>
        </pc:grpChg>
        <pc:grpChg chg="add mod">
          <ac:chgData name="Shin jaehyun" userId="cfc24eda6dd044e7" providerId="LiveId" clId="{5B425084-1BDB-471F-91FA-AE9AF7D1EC30}" dt="2022-11-15T08:52:18.050" v="1290" actId="1076"/>
          <ac:grpSpMkLst>
            <pc:docMk/>
            <pc:sldMk cId="1449302090" sldId="367"/>
            <ac:grpSpMk id="43" creationId="{A23EB43A-6EDE-DC0C-365D-EC9DEE7CF339}"/>
          </ac:grpSpMkLst>
        </pc:grpChg>
        <pc:grpChg chg="mod">
          <ac:chgData name="Shin jaehyun" userId="cfc24eda6dd044e7" providerId="LiveId" clId="{5B425084-1BDB-471F-91FA-AE9AF7D1EC30}" dt="2022-11-15T07:42:26.646" v="1144" actId="571"/>
          <ac:grpSpMkLst>
            <pc:docMk/>
            <pc:sldMk cId="1449302090" sldId="367"/>
            <ac:grpSpMk id="45" creationId="{E25E756D-102F-BD10-0569-15EEE174717F}"/>
          </ac:grpSpMkLst>
        </pc:grpChg>
        <pc:graphicFrameChg chg="add del mod">
          <ac:chgData name="Shin jaehyun" userId="cfc24eda6dd044e7" providerId="LiveId" clId="{5B425084-1BDB-471F-91FA-AE9AF7D1EC30}" dt="2022-11-15T08:36:43.966" v="1287"/>
          <ac:graphicFrameMkLst>
            <pc:docMk/>
            <pc:sldMk cId="1449302090" sldId="367"/>
            <ac:graphicFrameMk id="49" creationId="{CE89DC8C-B3DD-31FA-121B-2BD2750BB331}"/>
          </ac:graphicFrameMkLst>
        </pc:graphicFrameChg>
        <pc:picChg chg="add del mod">
          <ac:chgData name="Shin jaehyun" userId="cfc24eda6dd044e7" providerId="LiveId" clId="{5B425084-1BDB-471F-91FA-AE9AF7D1EC30}" dt="2022-11-15T08:36:43.966" v="1287"/>
          <ac:picMkLst>
            <pc:docMk/>
            <pc:sldMk cId="1449302090" sldId="367"/>
            <ac:picMk id="1025" creationId="{A207A360-1C62-E2B1-D603-18B1A3D87DB5}"/>
          </ac:picMkLst>
        </pc:picChg>
      </pc:sldChg>
      <pc:sldChg chg="addSp delSp modSp mod">
        <pc:chgData name="Shin jaehyun" userId="cfc24eda6dd044e7" providerId="LiveId" clId="{5B425084-1BDB-471F-91FA-AE9AF7D1EC30}" dt="2022-11-15T09:40:45.042" v="3855"/>
        <pc:sldMkLst>
          <pc:docMk/>
          <pc:sldMk cId="518190753" sldId="369"/>
        </pc:sldMkLst>
        <pc:spChg chg="mod">
          <ac:chgData name="Shin jaehyun" userId="cfc24eda6dd044e7" providerId="LiveId" clId="{5B425084-1BDB-471F-91FA-AE9AF7D1EC30}" dt="2022-11-15T08:52:16.203" v="1289" actId="1076"/>
          <ac:spMkLst>
            <pc:docMk/>
            <pc:sldMk cId="518190753" sldId="369"/>
            <ac:spMk id="13" creationId="{9175061C-5AC0-C65D-263B-645052D0D549}"/>
          </ac:spMkLst>
        </pc:spChg>
        <pc:picChg chg="add del mod">
          <ac:chgData name="Shin jaehyun" userId="cfc24eda6dd044e7" providerId="LiveId" clId="{5B425084-1BDB-471F-91FA-AE9AF7D1EC30}" dt="2022-11-15T09:38:36.237" v="3809"/>
          <ac:picMkLst>
            <pc:docMk/>
            <pc:sldMk cId="518190753" sldId="369"/>
            <ac:picMk id="5" creationId="{522606F0-B6E5-48FE-C0B8-81DD729E02FE}"/>
          </ac:picMkLst>
        </pc:picChg>
        <pc:picChg chg="add del mod">
          <ac:chgData name="Shin jaehyun" userId="cfc24eda6dd044e7" providerId="LiveId" clId="{5B425084-1BDB-471F-91FA-AE9AF7D1EC30}" dt="2022-11-15T09:40:45.042" v="3855"/>
          <ac:picMkLst>
            <pc:docMk/>
            <pc:sldMk cId="518190753" sldId="369"/>
            <ac:picMk id="7" creationId="{9B7832DF-C318-C720-EA8D-4541BA3B0D14}"/>
          </ac:picMkLst>
        </pc:picChg>
      </pc:sldChg>
      <pc:sldChg chg="addSp delSp modSp add mod">
        <pc:chgData name="Shin jaehyun" userId="cfc24eda6dd044e7" providerId="LiveId" clId="{5B425084-1BDB-471F-91FA-AE9AF7D1EC30}" dt="2022-11-15T08:15:10.338" v="1283" actId="14100"/>
        <pc:sldMkLst>
          <pc:docMk/>
          <pc:sldMk cId="3493747666" sldId="375"/>
        </pc:sldMkLst>
        <pc:spChg chg="del">
          <ac:chgData name="Shin jaehyun" userId="cfc24eda6dd044e7" providerId="LiveId" clId="{5B425084-1BDB-471F-91FA-AE9AF7D1EC30}" dt="2022-11-15T07:18:09.943" v="67" actId="478"/>
          <ac:spMkLst>
            <pc:docMk/>
            <pc:sldMk cId="3493747666" sldId="375"/>
            <ac:spMk id="3" creationId="{C0A9D78D-54D0-FA85-F1F5-AA58E01FA3F4}"/>
          </ac:spMkLst>
        </pc:spChg>
        <pc:spChg chg="del">
          <ac:chgData name="Shin jaehyun" userId="cfc24eda6dd044e7" providerId="LiveId" clId="{5B425084-1BDB-471F-91FA-AE9AF7D1EC30}" dt="2022-11-15T07:17:59.640" v="65" actId="478"/>
          <ac:spMkLst>
            <pc:docMk/>
            <pc:sldMk cId="3493747666" sldId="375"/>
            <ac:spMk id="4" creationId="{933B0129-BD74-59E8-AD9C-1738974FF89A}"/>
          </ac:spMkLst>
        </pc:spChg>
        <pc:spChg chg="del">
          <ac:chgData name="Shin jaehyun" userId="cfc24eda6dd044e7" providerId="LiveId" clId="{5B425084-1BDB-471F-91FA-AE9AF7D1EC30}" dt="2022-11-15T07:17:59.640" v="65" actId="478"/>
          <ac:spMkLst>
            <pc:docMk/>
            <pc:sldMk cId="3493747666" sldId="375"/>
            <ac:spMk id="6" creationId="{5E95D41D-8917-737E-E4A5-E28FE86C3C2A}"/>
          </ac:spMkLst>
        </pc:spChg>
        <pc:spChg chg="add mod">
          <ac:chgData name="Shin jaehyun" userId="cfc24eda6dd044e7" providerId="LiveId" clId="{5B425084-1BDB-471F-91FA-AE9AF7D1EC30}" dt="2022-11-15T08:15:10.338" v="1283" actId="14100"/>
          <ac:spMkLst>
            <pc:docMk/>
            <pc:sldMk cId="3493747666" sldId="375"/>
            <ac:spMk id="12" creationId="{68972A31-F25C-7ACE-DB3A-2BF834DA7416}"/>
          </ac:spMkLst>
        </pc:spChg>
      </pc:sldChg>
      <pc:sldChg chg="modSp add mod ord">
        <pc:chgData name="Shin jaehyun" userId="cfc24eda6dd044e7" providerId="LiveId" clId="{5B425084-1BDB-471F-91FA-AE9AF7D1EC30}" dt="2022-11-15T09:52:32.680" v="5169" actId="20577"/>
        <pc:sldMkLst>
          <pc:docMk/>
          <pc:sldMk cId="4024445280" sldId="376"/>
        </pc:sldMkLst>
        <pc:spChg chg="mod">
          <ac:chgData name="Shin jaehyun" userId="cfc24eda6dd044e7" providerId="LiveId" clId="{5B425084-1BDB-471F-91FA-AE9AF7D1EC30}" dt="2022-11-15T09:44:09.678" v="3982" actId="20577"/>
          <ac:spMkLst>
            <pc:docMk/>
            <pc:sldMk cId="4024445280" sldId="376"/>
            <ac:spMk id="2" creationId="{A1908DB0-8574-1311-3BD9-40CC323E0825}"/>
          </ac:spMkLst>
        </pc:spChg>
        <pc:spChg chg="mod">
          <ac:chgData name="Shin jaehyun" userId="cfc24eda6dd044e7" providerId="LiveId" clId="{5B425084-1BDB-471F-91FA-AE9AF7D1EC30}" dt="2022-11-15T09:43:16.130" v="3904" actId="1076"/>
          <ac:spMkLst>
            <pc:docMk/>
            <pc:sldMk cId="4024445280" sldId="376"/>
            <ac:spMk id="4" creationId="{012C014F-45EB-20E5-B028-CAE50551AE23}"/>
          </ac:spMkLst>
        </pc:spChg>
        <pc:spChg chg="mod">
          <ac:chgData name="Shin jaehyun" userId="cfc24eda6dd044e7" providerId="LiveId" clId="{5B425084-1BDB-471F-91FA-AE9AF7D1EC30}" dt="2022-11-15T09:43:33.558" v="3915" actId="20577"/>
          <ac:spMkLst>
            <pc:docMk/>
            <pc:sldMk cId="4024445280" sldId="376"/>
            <ac:spMk id="7" creationId="{5CD320FA-A3CB-C8C8-1A58-FFD3180DEB46}"/>
          </ac:spMkLst>
        </pc:spChg>
        <pc:spChg chg="mod">
          <ac:chgData name="Shin jaehyun" userId="cfc24eda6dd044e7" providerId="LiveId" clId="{5B425084-1BDB-471F-91FA-AE9AF7D1EC30}" dt="2022-11-15T09:41:49.427" v="3891" actId="20577"/>
          <ac:spMkLst>
            <pc:docMk/>
            <pc:sldMk cId="4024445280" sldId="376"/>
            <ac:spMk id="9" creationId="{055246A8-8DB6-BD7A-7B89-141AA3D75D8F}"/>
          </ac:spMkLst>
        </pc:spChg>
        <pc:spChg chg="mod">
          <ac:chgData name="Shin jaehyun" userId="cfc24eda6dd044e7" providerId="LiveId" clId="{5B425084-1BDB-471F-91FA-AE9AF7D1EC30}" dt="2022-11-15T09:43:59.337" v="3971" actId="20577"/>
          <ac:spMkLst>
            <pc:docMk/>
            <pc:sldMk cId="4024445280" sldId="376"/>
            <ac:spMk id="11" creationId="{BAAD3D4E-3C8B-A423-A77C-2C790A9F5301}"/>
          </ac:spMkLst>
        </pc:spChg>
        <pc:spChg chg="mod">
          <ac:chgData name="Shin jaehyun" userId="cfc24eda6dd044e7" providerId="LiveId" clId="{5B425084-1BDB-471F-91FA-AE9AF7D1EC30}" dt="2022-11-15T09:41:03.625" v="3866" actId="1076"/>
          <ac:spMkLst>
            <pc:docMk/>
            <pc:sldMk cId="4024445280" sldId="376"/>
            <ac:spMk id="13" creationId="{02F031E1-6BD7-9ED8-93E0-F6471552AF64}"/>
          </ac:spMkLst>
        </pc:spChg>
        <pc:spChg chg="mod">
          <ac:chgData name="Shin jaehyun" userId="cfc24eda6dd044e7" providerId="LiveId" clId="{5B425084-1BDB-471F-91FA-AE9AF7D1EC30}" dt="2022-11-15T09:52:32.680" v="5169" actId="20577"/>
          <ac:spMkLst>
            <pc:docMk/>
            <pc:sldMk cId="4024445280" sldId="376"/>
            <ac:spMk id="14" creationId="{2BA5A057-F1C4-96AD-57F8-939B8E351728}"/>
          </ac:spMkLst>
        </pc:spChg>
        <pc:spChg chg="mod">
          <ac:chgData name="Shin jaehyun" userId="cfc24eda6dd044e7" providerId="LiveId" clId="{5B425084-1BDB-471F-91FA-AE9AF7D1EC30}" dt="2022-11-15T09:41:36.576" v="3867" actId="6549"/>
          <ac:spMkLst>
            <pc:docMk/>
            <pc:sldMk cId="4024445280" sldId="376"/>
            <ac:spMk id="33871" creationId="{FA9D2332-D29A-39FC-F15E-9BBE4BFDDD34}"/>
          </ac:spMkLst>
        </pc:spChg>
      </pc:sldChg>
      <pc:sldChg chg="delSp modSp add mod">
        <pc:chgData name="Shin jaehyun" userId="cfc24eda6dd044e7" providerId="LiveId" clId="{5B425084-1BDB-471F-91FA-AE9AF7D1EC30}" dt="2022-11-15T09:48:01.780" v="4310" actId="14100"/>
        <pc:sldMkLst>
          <pc:docMk/>
          <pc:sldMk cId="1677924729" sldId="377"/>
        </pc:sldMkLst>
        <pc:spChg chg="del">
          <ac:chgData name="Shin jaehyun" userId="cfc24eda6dd044e7" providerId="LiveId" clId="{5B425084-1BDB-471F-91FA-AE9AF7D1EC30}" dt="2022-11-15T09:45:53.807" v="4116" actId="478"/>
          <ac:spMkLst>
            <pc:docMk/>
            <pc:sldMk cId="1677924729" sldId="377"/>
            <ac:spMk id="4" creationId="{012C014F-45EB-20E5-B028-CAE50551AE23}"/>
          </ac:spMkLst>
        </pc:spChg>
        <pc:spChg chg="mod">
          <ac:chgData name="Shin jaehyun" userId="cfc24eda6dd044e7" providerId="LiveId" clId="{5B425084-1BDB-471F-91FA-AE9AF7D1EC30}" dt="2022-11-15T09:48:01.780" v="4310" actId="14100"/>
          <ac:spMkLst>
            <pc:docMk/>
            <pc:sldMk cId="1677924729" sldId="377"/>
            <ac:spMk id="13" creationId="{02F031E1-6BD7-9ED8-93E0-F6471552AF64}"/>
          </ac:spMkLst>
        </pc:spChg>
        <pc:spChg chg="mod">
          <ac:chgData name="Shin jaehyun" userId="cfc24eda6dd044e7" providerId="LiveId" clId="{5B425084-1BDB-471F-91FA-AE9AF7D1EC30}" dt="2022-11-15T09:47:57.380" v="4308" actId="1076"/>
          <ac:spMkLst>
            <pc:docMk/>
            <pc:sldMk cId="1677924729" sldId="377"/>
            <ac:spMk id="14" creationId="{2BA5A057-F1C4-96AD-57F8-939B8E351728}"/>
          </ac:spMkLst>
        </pc:spChg>
        <pc:spChg chg="mod">
          <ac:chgData name="Shin jaehyun" userId="cfc24eda6dd044e7" providerId="LiveId" clId="{5B425084-1BDB-471F-91FA-AE9AF7D1EC30}" dt="2022-11-15T09:45:13.450" v="4021" actId="20577"/>
          <ac:spMkLst>
            <pc:docMk/>
            <pc:sldMk cId="1677924729" sldId="377"/>
            <ac:spMk id="33871" creationId="{FA9D2332-D29A-39FC-F15E-9BBE4BFDDD34}"/>
          </ac:spMkLst>
        </pc:spChg>
      </pc:sldChg>
    </pc:docChg>
  </pc:docChgLst>
  <pc:docChgLst>
    <pc:chgData name="Shin jaehyun" userId="cfc24eda6dd044e7" providerId="LiveId" clId="{18AF4483-A683-43D8-9EA5-5F991B854153}"/>
    <pc:docChg chg="undo custSel addSld delSld modSld addSection delSection modSection">
      <pc:chgData name="Shin jaehyun" userId="cfc24eda6dd044e7" providerId="LiveId" clId="{18AF4483-A683-43D8-9EA5-5F991B854153}" dt="2022-11-14T07:02:15.941" v="24"/>
      <pc:docMkLst>
        <pc:docMk/>
      </pc:docMkLst>
      <pc:sldChg chg="addSp modSp">
        <pc:chgData name="Shin jaehyun" userId="cfc24eda6dd044e7" providerId="LiveId" clId="{18AF4483-A683-43D8-9EA5-5F991B854153}" dt="2022-11-14T07:00:28.077" v="11"/>
        <pc:sldMkLst>
          <pc:docMk/>
          <pc:sldMk cId="377525680" sldId="261"/>
        </pc:sldMkLst>
        <pc:spChg chg="add mod">
          <ac:chgData name="Shin jaehyun" userId="cfc24eda6dd044e7" providerId="LiveId" clId="{18AF4483-A683-43D8-9EA5-5F991B854153}" dt="2022-11-14T07:00:28.077" v="11"/>
          <ac:spMkLst>
            <pc:docMk/>
            <pc:sldMk cId="377525680" sldId="261"/>
            <ac:spMk id="2" creationId="{DA2C5CAA-48F3-0F9B-013B-DA101BF7B236}"/>
          </ac:spMkLst>
        </pc:spChg>
      </pc:sldChg>
      <pc:sldChg chg="addSp modSp mod">
        <pc:chgData name="Shin jaehyun" userId="cfc24eda6dd044e7" providerId="LiveId" clId="{18AF4483-A683-43D8-9EA5-5F991B854153}" dt="2022-11-14T07:00:15.065" v="7" actId="403"/>
        <pc:sldMkLst>
          <pc:docMk/>
          <pc:sldMk cId="0" sldId="299"/>
        </pc:sldMkLst>
        <pc:spChg chg="add mod">
          <ac:chgData name="Shin jaehyun" userId="cfc24eda6dd044e7" providerId="LiveId" clId="{18AF4483-A683-43D8-9EA5-5F991B854153}" dt="2022-11-14T07:00:15.065" v="7" actId="403"/>
          <ac:spMkLst>
            <pc:docMk/>
            <pc:sldMk cId="0" sldId="299"/>
            <ac:spMk id="6" creationId="{4D7B8689-C46E-2545-E1B9-6C58B4878C07}"/>
          </ac:spMkLst>
        </pc:spChg>
      </pc:sldChg>
      <pc:sldChg chg="addSp modSp">
        <pc:chgData name="Shin jaehyun" userId="cfc24eda6dd044e7" providerId="LiveId" clId="{18AF4483-A683-43D8-9EA5-5F991B854153}" dt="2022-11-14T07:00:21.957" v="10"/>
        <pc:sldMkLst>
          <pc:docMk/>
          <pc:sldMk cId="0" sldId="302"/>
        </pc:sldMkLst>
        <pc:spChg chg="add mod">
          <ac:chgData name="Shin jaehyun" userId="cfc24eda6dd044e7" providerId="LiveId" clId="{18AF4483-A683-43D8-9EA5-5F991B854153}" dt="2022-11-14T07:00:21.957" v="10"/>
          <ac:spMkLst>
            <pc:docMk/>
            <pc:sldMk cId="0" sldId="302"/>
            <ac:spMk id="4" creationId="{563148CE-B6B4-A6DB-BA94-B98A4CC4F1BF}"/>
          </ac:spMkLst>
        </pc:spChg>
      </pc:sldChg>
      <pc:sldChg chg="del">
        <pc:chgData name="Shin jaehyun" userId="cfc24eda6dd044e7" providerId="LiveId" clId="{18AF4483-A683-43D8-9EA5-5F991B854153}" dt="2022-11-14T07:00:50.396" v="15" actId="18676"/>
        <pc:sldMkLst>
          <pc:docMk/>
          <pc:sldMk cId="0" sldId="310"/>
        </pc:sldMkLst>
      </pc:sldChg>
      <pc:sldChg chg="del">
        <pc:chgData name="Shin jaehyun" userId="cfc24eda6dd044e7" providerId="LiveId" clId="{18AF4483-A683-43D8-9EA5-5F991B854153}" dt="2022-11-14T07:01:43.890" v="18" actId="18676"/>
        <pc:sldMkLst>
          <pc:docMk/>
          <pc:sldMk cId="1586657557" sldId="313"/>
        </pc:sldMkLst>
      </pc:sldChg>
      <pc:sldChg chg="addSp modSp">
        <pc:chgData name="Shin jaehyun" userId="cfc24eda6dd044e7" providerId="LiveId" clId="{18AF4483-A683-43D8-9EA5-5F991B854153}" dt="2022-11-14T07:00:19.370" v="9"/>
        <pc:sldMkLst>
          <pc:docMk/>
          <pc:sldMk cId="816569849" sldId="326"/>
        </pc:sldMkLst>
        <pc:spChg chg="add mod">
          <ac:chgData name="Shin jaehyun" userId="cfc24eda6dd044e7" providerId="LiveId" clId="{18AF4483-A683-43D8-9EA5-5F991B854153}" dt="2022-11-14T07:00:19.370" v="9"/>
          <ac:spMkLst>
            <pc:docMk/>
            <pc:sldMk cId="816569849" sldId="326"/>
            <ac:spMk id="2" creationId="{0576D8F7-7174-B7CF-D8E9-FB8C6EB925F9}"/>
          </ac:spMkLst>
        </pc:spChg>
      </pc:sldChg>
      <pc:sldChg chg="del">
        <pc:chgData name="Shin jaehyun" userId="cfc24eda6dd044e7" providerId="LiveId" clId="{18AF4483-A683-43D8-9EA5-5F991B854153}" dt="2022-11-14T07:01:47.727" v="19" actId="18676"/>
        <pc:sldMkLst>
          <pc:docMk/>
          <pc:sldMk cId="1009932256" sldId="331"/>
        </pc:sldMkLst>
      </pc:sldChg>
      <pc:sldChg chg="del">
        <pc:chgData name="Shin jaehyun" userId="cfc24eda6dd044e7" providerId="LiveId" clId="{18AF4483-A683-43D8-9EA5-5F991B854153}" dt="2022-11-14T07:01:47.727" v="19" actId="18676"/>
        <pc:sldMkLst>
          <pc:docMk/>
          <pc:sldMk cId="1285189727" sldId="332"/>
        </pc:sldMkLst>
      </pc:sldChg>
      <pc:sldChg chg="del">
        <pc:chgData name="Shin jaehyun" userId="cfc24eda6dd044e7" providerId="LiveId" clId="{18AF4483-A683-43D8-9EA5-5F991B854153}" dt="2022-11-14T07:02:06.086" v="20" actId="18676"/>
        <pc:sldMkLst>
          <pc:docMk/>
          <pc:sldMk cId="2185491395" sldId="333"/>
        </pc:sldMkLst>
      </pc:sldChg>
      <pc:sldChg chg="del">
        <pc:chgData name="Shin jaehyun" userId="cfc24eda6dd044e7" providerId="LiveId" clId="{18AF4483-A683-43D8-9EA5-5F991B854153}" dt="2022-11-14T07:02:06.086" v="20" actId="18676"/>
        <pc:sldMkLst>
          <pc:docMk/>
          <pc:sldMk cId="179592956" sldId="336"/>
        </pc:sldMkLst>
      </pc:sldChg>
      <pc:sldChg chg="del">
        <pc:chgData name="Shin jaehyun" userId="cfc24eda6dd044e7" providerId="LiveId" clId="{18AF4483-A683-43D8-9EA5-5F991B854153}" dt="2022-11-14T07:01:47.727" v="19" actId="18676"/>
        <pc:sldMkLst>
          <pc:docMk/>
          <pc:sldMk cId="1522140398" sldId="337"/>
        </pc:sldMkLst>
      </pc:sldChg>
      <pc:sldChg chg="addSp modSp add">
        <pc:chgData name="Shin jaehyun" userId="cfc24eda6dd044e7" providerId="LiveId" clId="{18AF4483-A683-43D8-9EA5-5F991B854153}" dt="2022-11-14T07:02:13.652" v="22"/>
        <pc:sldMkLst>
          <pc:docMk/>
          <pc:sldMk cId="2801102664" sldId="338"/>
        </pc:sldMkLst>
        <pc:spChg chg="add mod">
          <ac:chgData name="Shin jaehyun" userId="cfc24eda6dd044e7" providerId="LiveId" clId="{18AF4483-A683-43D8-9EA5-5F991B854153}" dt="2022-11-14T07:02:13.652" v="22"/>
          <ac:spMkLst>
            <pc:docMk/>
            <pc:sldMk cId="2801102664" sldId="338"/>
            <ac:spMk id="4" creationId="{F5AF9C76-A830-A52D-E02A-05BBC8CABDD0}"/>
          </ac:spMkLst>
        </pc:spChg>
      </pc:sldChg>
      <pc:sldChg chg="del">
        <pc:chgData name="Shin jaehyun" userId="cfc24eda6dd044e7" providerId="LiveId" clId="{18AF4483-A683-43D8-9EA5-5F991B854153}" dt="2022-11-14T07:01:43.890" v="18" actId="18676"/>
        <pc:sldMkLst>
          <pc:docMk/>
          <pc:sldMk cId="3976392786" sldId="341"/>
        </pc:sldMkLst>
      </pc:sldChg>
      <pc:sldChg chg="del">
        <pc:chgData name="Shin jaehyun" userId="cfc24eda6dd044e7" providerId="LiveId" clId="{18AF4483-A683-43D8-9EA5-5F991B854153}" dt="2022-11-14T07:01:08.072" v="17" actId="47"/>
        <pc:sldMkLst>
          <pc:docMk/>
          <pc:sldMk cId="517961410" sldId="342"/>
        </pc:sldMkLst>
      </pc:sldChg>
      <pc:sldChg chg="del">
        <pc:chgData name="Shin jaehyun" userId="cfc24eda6dd044e7" providerId="LiveId" clId="{18AF4483-A683-43D8-9EA5-5F991B854153}" dt="2022-11-14T07:01:08.072" v="17" actId="47"/>
        <pc:sldMkLst>
          <pc:docMk/>
          <pc:sldMk cId="4193001900" sldId="343"/>
        </pc:sldMkLst>
      </pc:sldChg>
      <pc:sldChg chg="addSp modSp">
        <pc:chgData name="Shin jaehyun" userId="cfc24eda6dd044e7" providerId="LiveId" clId="{18AF4483-A683-43D8-9EA5-5F991B854153}" dt="2022-11-14T07:00:18.692" v="8"/>
        <pc:sldMkLst>
          <pc:docMk/>
          <pc:sldMk cId="1449302090" sldId="367"/>
        </pc:sldMkLst>
        <pc:spChg chg="add mod">
          <ac:chgData name="Shin jaehyun" userId="cfc24eda6dd044e7" providerId="LiveId" clId="{18AF4483-A683-43D8-9EA5-5F991B854153}" dt="2022-11-14T07:00:18.692" v="8"/>
          <ac:spMkLst>
            <pc:docMk/>
            <pc:sldMk cId="1449302090" sldId="367"/>
            <ac:spMk id="2" creationId="{F3018C54-DAFE-1C7A-2D75-862C0F402B06}"/>
          </ac:spMkLst>
        </pc:spChg>
      </pc:sldChg>
      <pc:sldChg chg="del">
        <pc:chgData name="Shin jaehyun" userId="cfc24eda6dd044e7" providerId="LiveId" clId="{18AF4483-A683-43D8-9EA5-5F991B854153}" dt="2022-11-14T07:01:47.727" v="19" actId="18676"/>
        <pc:sldMkLst>
          <pc:docMk/>
          <pc:sldMk cId="2849591124" sldId="368"/>
        </pc:sldMkLst>
      </pc:sldChg>
      <pc:sldChg chg="addSp modSp add">
        <pc:chgData name="Shin jaehyun" userId="cfc24eda6dd044e7" providerId="LiveId" clId="{18AF4483-A683-43D8-9EA5-5F991B854153}" dt="2022-11-14T07:02:12.364" v="21"/>
        <pc:sldMkLst>
          <pc:docMk/>
          <pc:sldMk cId="518190753" sldId="369"/>
        </pc:sldMkLst>
        <pc:spChg chg="add mod">
          <ac:chgData name="Shin jaehyun" userId="cfc24eda6dd044e7" providerId="LiveId" clId="{18AF4483-A683-43D8-9EA5-5F991B854153}" dt="2022-11-14T07:02:12.364" v="21"/>
          <ac:spMkLst>
            <pc:docMk/>
            <pc:sldMk cId="518190753" sldId="369"/>
            <ac:spMk id="4" creationId="{744374DA-FD66-A9D8-89FD-F5960AB99B02}"/>
          </ac:spMkLst>
        </pc:spChg>
      </pc:sldChg>
      <pc:sldChg chg="del">
        <pc:chgData name="Shin jaehyun" userId="cfc24eda6dd044e7" providerId="LiveId" clId="{18AF4483-A683-43D8-9EA5-5F991B854153}" dt="2022-11-14T06:55:52.717" v="0" actId="47"/>
        <pc:sldMkLst>
          <pc:docMk/>
          <pc:sldMk cId="3439944533" sldId="371"/>
        </pc:sldMkLst>
      </pc:sldChg>
      <pc:sldChg chg="del">
        <pc:chgData name="Shin jaehyun" userId="cfc24eda6dd044e7" providerId="LiveId" clId="{18AF4483-A683-43D8-9EA5-5F991B854153}" dt="2022-11-14T06:55:52.717" v="0" actId="47"/>
        <pc:sldMkLst>
          <pc:docMk/>
          <pc:sldMk cId="2519572547" sldId="372"/>
        </pc:sldMkLst>
      </pc:sldChg>
      <pc:sldChg chg="addSp modSp add">
        <pc:chgData name="Shin jaehyun" userId="cfc24eda6dd044e7" providerId="LiveId" clId="{18AF4483-A683-43D8-9EA5-5F991B854153}" dt="2022-11-14T07:02:14.616" v="23"/>
        <pc:sldMkLst>
          <pc:docMk/>
          <pc:sldMk cId="1576255758" sldId="373"/>
        </pc:sldMkLst>
        <pc:spChg chg="add mod">
          <ac:chgData name="Shin jaehyun" userId="cfc24eda6dd044e7" providerId="LiveId" clId="{18AF4483-A683-43D8-9EA5-5F991B854153}" dt="2022-11-14T07:02:14.616" v="23"/>
          <ac:spMkLst>
            <pc:docMk/>
            <pc:sldMk cId="1576255758" sldId="373"/>
            <ac:spMk id="7" creationId="{D24BFDB7-7A0A-C4ED-D978-D4D431A6058A}"/>
          </ac:spMkLst>
        </pc:spChg>
      </pc:sldChg>
      <pc:sldChg chg="addSp modSp add">
        <pc:chgData name="Shin jaehyun" userId="cfc24eda6dd044e7" providerId="LiveId" clId="{18AF4483-A683-43D8-9EA5-5F991B854153}" dt="2022-11-14T07:02:15.941" v="24"/>
        <pc:sldMkLst>
          <pc:docMk/>
          <pc:sldMk cId="326191394" sldId="374"/>
        </pc:sldMkLst>
        <pc:spChg chg="add mod">
          <ac:chgData name="Shin jaehyun" userId="cfc24eda6dd044e7" providerId="LiveId" clId="{18AF4483-A683-43D8-9EA5-5F991B854153}" dt="2022-11-14T07:02:15.941" v="24"/>
          <ac:spMkLst>
            <pc:docMk/>
            <pc:sldMk cId="326191394" sldId="374"/>
            <ac:spMk id="4" creationId="{F57C6F87-3FDF-D9AD-8FE9-38551AB4CD3F}"/>
          </ac:spMkLst>
        </pc:spChg>
      </pc:sldChg>
    </pc:docChg>
  </pc:docChgLst>
  <pc:docChgLst>
    <pc:chgData name="Shin jaehyun" userId="cfc24eda6dd044e7" providerId="LiveId" clId="{AC9E0271-BEC1-4737-A83E-F1DAF126E65F}"/>
    <pc:docChg chg="undo custSel addSld delSld modSld modSection">
      <pc:chgData name="Shin jaehyun" userId="cfc24eda6dd044e7" providerId="LiveId" clId="{AC9E0271-BEC1-4737-A83E-F1DAF126E65F}" dt="2022-11-14T04:12:22.730" v="13" actId="2696"/>
      <pc:docMkLst>
        <pc:docMk/>
      </pc:docMkLst>
      <pc:sldChg chg="add">
        <pc:chgData name="Shin jaehyun" userId="cfc24eda6dd044e7" providerId="LiveId" clId="{AC9E0271-BEC1-4737-A83E-F1DAF126E65F}" dt="2022-11-14T02:40:49.293" v="1"/>
        <pc:sldMkLst>
          <pc:docMk/>
          <pc:sldMk cId="377525680" sldId="261"/>
        </pc:sldMkLst>
      </pc:sldChg>
      <pc:sldChg chg="add del">
        <pc:chgData name="Shin jaehyun" userId="cfc24eda6dd044e7" providerId="LiveId" clId="{AC9E0271-BEC1-4737-A83E-F1DAF126E65F}" dt="2022-11-14T02:58:23.526" v="4" actId="47"/>
        <pc:sldMkLst>
          <pc:docMk/>
          <pc:sldMk cId="326191394" sldId="338"/>
        </pc:sldMkLst>
      </pc:sldChg>
      <pc:sldChg chg="add del">
        <pc:chgData name="Shin jaehyun" userId="cfc24eda6dd044e7" providerId="LiveId" clId="{AC9E0271-BEC1-4737-A83E-F1DAF126E65F}" dt="2022-11-14T02:58:23.526" v="4" actId="47"/>
        <pc:sldMkLst>
          <pc:docMk/>
          <pc:sldMk cId="1576255758" sldId="369"/>
        </pc:sldMkLst>
      </pc:sldChg>
      <pc:sldChg chg="add del">
        <pc:chgData name="Shin jaehyun" userId="cfc24eda6dd044e7" providerId="LiveId" clId="{AC9E0271-BEC1-4737-A83E-F1DAF126E65F}" dt="2022-11-14T03:00:37.698" v="6" actId="47"/>
        <pc:sldMkLst>
          <pc:docMk/>
          <pc:sldMk cId="518190753" sldId="370"/>
        </pc:sldMkLst>
      </pc:sldChg>
      <pc:sldChg chg="addSp modSp add del mod">
        <pc:chgData name="Shin jaehyun" userId="cfc24eda6dd044e7" providerId="LiveId" clId="{AC9E0271-BEC1-4737-A83E-F1DAF126E65F}" dt="2022-11-14T04:12:22.730" v="13" actId="2696"/>
        <pc:sldMkLst>
          <pc:docMk/>
          <pc:sldMk cId="3439944533" sldId="371"/>
        </pc:sldMkLst>
        <pc:picChg chg="add mod">
          <ac:chgData name="Shin jaehyun" userId="cfc24eda6dd044e7" providerId="LiveId" clId="{AC9E0271-BEC1-4737-A83E-F1DAF126E65F}" dt="2022-11-14T03:29:45.889" v="11" actId="1076"/>
          <ac:picMkLst>
            <pc:docMk/>
            <pc:sldMk cId="3439944533" sldId="371"/>
            <ac:picMk id="5" creationId="{E87508BF-93DB-4D52-92A9-5AD5ADCA3838}"/>
          </ac:picMkLst>
        </pc:picChg>
      </pc:sldChg>
      <pc:sldChg chg="add del">
        <pc:chgData name="Shin jaehyun" userId="cfc24eda6dd044e7" providerId="LiveId" clId="{AC9E0271-BEC1-4737-A83E-F1DAF126E65F}" dt="2022-11-14T04:12:22.730" v="13" actId="2696"/>
        <pc:sldMkLst>
          <pc:docMk/>
          <pc:sldMk cId="2519572547" sldId="372"/>
        </pc:sldMkLst>
      </pc:sldChg>
      <pc:sldChg chg="add del">
        <pc:chgData name="Shin jaehyun" userId="cfc24eda6dd044e7" providerId="LiveId" clId="{AC9E0271-BEC1-4737-A83E-F1DAF126E65F}" dt="2022-11-14T03:00:37.438" v="5" actId="47"/>
        <pc:sldMkLst>
          <pc:docMk/>
          <pc:sldMk cId="1313272494" sldId="373"/>
        </pc:sldMkLst>
      </pc:sldChg>
    </pc:docChg>
  </pc:docChgLst>
  <pc:docChgLst>
    <pc:chgData name="Shin jaehyun" userId="cfc24eda6dd044e7" providerId="LiveId" clId="{A388CCFE-1263-4F9B-ACA8-CC4EE3E314B3}"/>
    <pc:docChg chg="modSld">
      <pc:chgData name="Shin jaehyun" userId="cfc24eda6dd044e7" providerId="LiveId" clId="{A388CCFE-1263-4F9B-ACA8-CC4EE3E314B3}" dt="2022-11-14T08:55:07.952" v="0"/>
      <pc:docMkLst>
        <pc:docMk/>
      </pc:docMkLst>
      <pc:sldChg chg="modSp">
        <pc:chgData name="Shin jaehyun" userId="cfc24eda6dd044e7" providerId="LiveId" clId="{A388CCFE-1263-4F9B-ACA8-CC4EE3E314B3}" dt="2022-11-14T08:55:07.952" v="0"/>
        <pc:sldMkLst>
          <pc:docMk/>
          <pc:sldMk cId="0" sldId="282"/>
        </pc:sldMkLst>
        <pc:spChg chg="mod">
          <ac:chgData name="Shin jaehyun" userId="cfc24eda6dd044e7" providerId="LiveId" clId="{A388CCFE-1263-4F9B-ACA8-CC4EE3E314B3}" dt="2022-11-14T08:55:07.952" v="0"/>
          <ac:spMkLst>
            <pc:docMk/>
            <pc:sldMk cId="0" sldId="282"/>
            <ac:spMk id="32779" creationId="{90196644-BDD6-3B10-BA3F-7E95066D4ED9}"/>
          </ac:spMkLst>
        </pc:spChg>
      </pc:sldChg>
      <pc:sldChg chg="modSp">
        <pc:chgData name="Shin jaehyun" userId="cfc24eda6dd044e7" providerId="LiveId" clId="{A388CCFE-1263-4F9B-ACA8-CC4EE3E314B3}" dt="2022-11-14T08:55:07.952" v="0"/>
        <pc:sldMkLst>
          <pc:docMk/>
          <pc:sldMk cId="0" sldId="299"/>
        </pc:sldMkLst>
        <pc:spChg chg="mod">
          <ac:chgData name="Shin jaehyun" userId="cfc24eda6dd044e7" providerId="LiveId" clId="{A388CCFE-1263-4F9B-ACA8-CC4EE3E314B3}" dt="2022-11-14T08:55:07.952" v="0"/>
          <ac:spMkLst>
            <pc:docMk/>
            <pc:sldMk cId="0" sldId="299"/>
            <ac:spMk id="9" creationId="{055246A8-8DB6-BD7A-7B89-141AA3D75D8F}"/>
          </ac:spMkLst>
        </pc:spChg>
        <pc:spChg chg="mod">
          <ac:chgData name="Shin jaehyun" userId="cfc24eda6dd044e7" providerId="LiveId" clId="{A388CCFE-1263-4F9B-ACA8-CC4EE3E314B3}" dt="2022-11-14T08:55:07.952" v="0"/>
          <ac:spMkLst>
            <pc:docMk/>
            <pc:sldMk cId="0" sldId="299"/>
            <ac:spMk id="14" creationId="{2BA5A057-F1C4-96AD-57F8-939B8E351728}"/>
          </ac:spMkLst>
        </pc:spChg>
      </pc:sldChg>
      <pc:sldChg chg="modSp">
        <pc:chgData name="Shin jaehyun" userId="cfc24eda6dd044e7" providerId="LiveId" clId="{A388CCFE-1263-4F9B-ACA8-CC4EE3E314B3}" dt="2022-11-14T08:55:07.952" v="0"/>
        <pc:sldMkLst>
          <pc:docMk/>
          <pc:sldMk cId="0" sldId="302"/>
        </pc:sldMkLst>
        <pc:spChg chg="mod">
          <ac:chgData name="Shin jaehyun" userId="cfc24eda6dd044e7" providerId="LiveId" clId="{A388CCFE-1263-4F9B-ACA8-CC4EE3E314B3}" dt="2022-11-14T08:55:07.952" v="0"/>
          <ac:spMkLst>
            <pc:docMk/>
            <pc:sldMk cId="0" sldId="302"/>
            <ac:spMk id="2" creationId="{2708DD8A-848B-E806-40E5-F4E7AF8E6782}"/>
          </ac:spMkLst>
        </pc:spChg>
        <pc:spChg chg="mod">
          <ac:chgData name="Shin jaehyun" userId="cfc24eda6dd044e7" providerId="LiveId" clId="{A388CCFE-1263-4F9B-ACA8-CC4EE3E314B3}" dt="2022-11-14T08:55:07.952" v="0"/>
          <ac:spMkLst>
            <pc:docMk/>
            <pc:sldMk cId="0" sldId="302"/>
            <ac:spMk id="64" creationId="{0EF0C0D0-460D-2492-A1DB-90BB7284CAAC}"/>
          </ac:spMkLst>
        </pc:spChg>
      </pc:sldChg>
      <pc:sldChg chg="modSp">
        <pc:chgData name="Shin jaehyun" userId="cfc24eda6dd044e7" providerId="LiveId" clId="{A388CCFE-1263-4F9B-ACA8-CC4EE3E314B3}" dt="2022-11-14T08:55:07.952" v="0"/>
        <pc:sldMkLst>
          <pc:docMk/>
          <pc:sldMk cId="1449302090" sldId="367"/>
        </pc:sldMkLst>
        <pc:spChg chg="mod">
          <ac:chgData name="Shin jaehyun" userId="cfc24eda6dd044e7" providerId="LiveId" clId="{A388CCFE-1263-4F9B-ACA8-CC4EE3E314B3}" dt="2022-11-14T08:55:07.952" v="0"/>
          <ac:spMkLst>
            <pc:docMk/>
            <pc:sldMk cId="1449302090" sldId="367"/>
            <ac:spMk id="14" creationId="{2BA5A057-F1C4-96AD-57F8-939B8E351728}"/>
          </ac:spMkLst>
        </pc:spChg>
      </pc:sldChg>
    </pc:docChg>
  </pc:docChgLst>
  <pc:docChgLst>
    <pc:chgData name="Shin jaehyun" userId="cfc24eda6dd044e7" providerId="LiveId" clId="{13D97C44-5E6C-47AA-BADE-AC26AE7A2E19}"/>
    <pc:docChg chg="addSld modSld">
      <pc:chgData name="Shin jaehyun" userId="cfc24eda6dd044e7" providerId="LiveId" clId="{13D97C44-5E6C-47AA-BADE-AC26AE7A2E19}" dt="2022-11-16T00:49:20.378" v="0"/>
      <pc:docMkLst>
        <pc:docMk/>
      </pc:docMkLst>
      <pc:sldChg chg="add">
        <pc:chgData name="Shin jaehyun" userId="cfc24eda6dd044e7" providerId="LiveId" clId="{13D97C44-5E6C-47AA-BADE-AC26AE7A2E19}" dt="2022-11-16T00:49:20.378" v="0"/>
        <pc:sldMkLst>
          <pc:docMk/>
          <pc:sldMk cId="2580723871" sldId="337"/>
        </pc:sldMkLst>
      </pc:sldChg>
    </pc:docChg>
  </pc:docChgLst>
  <pc:docChgLst>
    <pc:chgData name="Shin jaehyun" userId="cfc24eda6dd044e7" providerId="LiveId" clId="{741E0758-9397-4F09-9E5C-E0DF456F1F1F}"/>
    <pc:docChg chg="undo custSel addSld delSld modSld modSection">
      <pc:chgData name="Shin jaehyun" userId="cfc24eda6dd044e7" providerId="LiveId" clId="{741E0758-9397-4F09-9E5C-E0DF456F1F1F}" dt="2022-11-16T00:44:53.266" v="153"/>
      <pc:docMkLst>
        <pc:docMk/>
      </pc:docMkLst>
      <pc:sldChg chg="del">
        <pc:chgData name="Shin jaehyun" userId="cfc24eda6dd044e7" providerId="LiveId" clId="{741E0758-9397-4F09-9E5C-E0DF456F1F1F}" dt="2022-11-16T00:40:58.939" v="11" actId="47"/>
        <pc:sldMkLst>
          <pc:docMk/>
          <pc:sldMk cId="816569849" sldId="326"/>
        </pc:sldMkLst>
      </pc:sldChg>
      <pc:sldChg chg="addSp delSp modSp mod">
        <pc:chgData name="Shin jaehyun" userId="cfc24eda6dd044e7" providerId="LiveId" clId="{741E0758-9397-4F09-9E5C-E0DF456F1F1F}" dt="2022-11-16T00:44:38.736" v="152"/>
        <pc:sldMkLst>
          <pc:docMk/>
          <pc:sldMk cId="1449302090" sldId="367"/>
        </pc:sldMkLst>
        <pc:spChg chg="mod">
          <ac:chgData name="Shin jaehyun" userId="cfc24eda6dd044e7" providerId="LiveId" clId="{741E0758-9397-4F09-9E5C-E0DF456F1F1F}" dt="2022-11-16T00:40:42.423" v="10" actId="6549"/>
          <ac:spMkLst>
            <pc:docMk/>
            <pc:sldMk cId="1449302090" sldId="367"/>
            <ac:spMk id="4" creationId="{933B0129-BD74-59E8-AD9C-1738974FF89A}"/>
          </ac:spMkLst>
        </pc:spChg>
        <pc:spChg chg="add mod">
          <ac:chgData name="Shin jaehyun" userId="cfc24eda6dd044e7" providerId="LiveId" clId="{741E0758-9397-4F09-9E5C-E0DF456F1F1F}" dt="2022-11-16T00:44:38.736" v="152"/>
          <ac:spMkLst>
            <pc:docMk/>
            <pc:sldMk cId="1449302090" sldId="367"/>
            <ac:spMk id="8" creationId="{46170852-AC3D-0F6D-B06E-3AB1E458C285}"/>
          </ac:spMkLst>
        </pc:spChg>
        <pc:spChg chg="del mod">
          <ac:chgData name="Shin jaehyun" userId="cfc24eda6dd044e7" providerId="LiveId" clId="{741E0758-9397-4F09-9E5C-E0DF456F1F1F}" dt="2022-11-16T00:40:22.287" v="8" actId="478"/>
          <ac:spMkLst>
            <pc:docMk/>
            <pc:sldMk cId="1449302090" sldId="367"/>
            <ac:spMk id="12" creationId="{416DF9AF-5D60-32F8-197A-9EC5A859A6D1}"/>
          </ac:spMkLst>
        </pc:spChg>
        <pc:spChg chg="mod">
          <ac:chgData name="Shin jaehyun" userId="cfc24eda6dd044e7" providerId="LiveId" clId="{741E0758-9397-4F09-9E5C-E0DF456F1F1F}" dt="2022-11-16T00:38:42.253" v="1" actId="1076"/>
          <ac:spMkLst>
            <pc:docMk/>
            <pc:sldMk cId="1449302090" sldId="367"/>
            <ac:spMk id="42" creationId="{47CB58B8-FF13-9340-D882-D94682252613}"/>
          </ac:spMkLst>
        </pc:spChg>
        <pc:spChg chg="mod">
          <ac:chgData name="Shin jaehyun" userId="cfc24eda6dd044e7" providerId="LiveId" clId="{741E0758-9397-4F09-9E5C-E0DF456F1F1F}" dt="2022-11-16T00:38:42.253" v="1" actId="1076"/>
          <ac:spMkLst>
            <pc:docMk/>
            <pc:sldMk cId="1449302090" sldId="367"/>
            <ac:spMk id="48" creationId="{1EAFA8EA-5317-1A82-77F0-DAB0B1417853}"/>
          </ac:spMkLst>
        </pc:spChg>
        <pc:grpChg chg="mod">
          <ac:chgData name="Shin jaehyun" userId="cfc24eda6dd044e7" providerId="LiveId" clId="{741E0758-9397-4F09-9E5C-E0DF456F1F1F}" dt="2022-11-16T00:38:42.253" v="1" actId="1076"/>
          <ac:grpSpMkLst>
            <pc:docMk/>
            <pc:sldMk cId="1449302090" sldId="367"/>
            <ac:grpSpMk id="37" creationId="{1D39A831-CC3C-DDB3-A3DB-CA938F0649FB}"/>
          </ac:grpSpMkLst>
        </pc:grpChg>
        <pc:grpChg chg="mod">
          <ac:chgData name="Shin jaehyun" userId="cfc24eda6dd044e7" providerId="LiveId" clId="{741E0758-9397-4F09-9E5C-E0DF456F1F1F}" dt="2022-11-16T00:38:42.253" v="1" actId="1076"/>
          <ac:grpSpMkLst>
            <pc:docMk/>
            <pc:sldMk cId="1449302090" sldId="367"/>
            <ac:grpSpMk id="43" creationId="{A23EB43A-6EDE-DC0C-365D-EC9DEE7CF339}"/>
          </ac:grpSpMkLst>
        </pc:grpChg>
      </pc:sldChg>
      <pc:sldChg chg="addSp delSp modSp mod">
        <pc:chgData name="Shin jaehyun" userId="cfc24eda6dd044e7" providerId="LiveId" clId="{741E0758-9397-4F09-9E5C-E0DF456F1F1F}" dt="2022-11-16T00:44:19.786" v="151" actId="1076"/>
        <pc:sldMkLst>
          <pc:docMk/>
          <pc:sldMk cId="4024445280" sldId="376"/>
        </pc:sldMkLst>
        <pc:spChg chg="mod">
          <ac:chgData name="Shin jaehyun" userId="cfc24eda6dd044e7" providerId="LiveId" clId="{741E0758-9397-4F09-9E5C-E0DF456F1F1F}" dt="2022-11-16T00:42:33.799" v="29" actId="14100"/>
          <ac:spMkLst>
            <pc:docMk/>
            <pc:sldMk cId="4024445280" sldId="376"/>
            <ac:spMk id="8" creationId="{A60D480B-569B-9D87-B12F-080BEEC4429F}"/>
          </ac:spMkLst>
        </pc:spChg>
        <pc:spChg chg="del">
          <ac:chgData name="Shin jaehyun" userId="cfc24eda6dd044e7" providerId="LiveId" clId="{741E0758-9397-4F09-9E5C-E0DF456F1F1F}" dt="2022-11-16T00:42:25.224" v="27" actId="478"/>
          <ac:spMkLst>
            <pc:docMk/>
            <pc:sldMk cId="4024445280" sldId="376"/>
            <ac:spMk id="9" creationId="{055246A8-8DB6-BD7A-7B89-141AA3D75D8F}"/>
          </ac:spMkLst>
        </pc:spChg>
        <pc:spChg chg="mod">
          <ac:chgData name="Shin jaehyun" userId="cfc24eda6dd044e7" providerId="LiveId" clId="{741E0758-9397-4F09-9E5C-E0DF456F1F1F}" dt="2022-11-16T00:43:56.257" v="116" actId="6549"/>
          <ac:spMkLst>
            <pc:docMk/>
            <pc:sldMk cId="4024445280" sldId="376"/>
            <ac:spMk id="10" creationId="{A7407220-A544-8605-8A2C-82A9E27C364E}"/>
          </ac:spMkLst>
        </pc:spChg>
        <pc:spChg chg="mod">
          <ac:chgData name="Shin jaehyun" userId="cfc24eda6dd044e7" providerId="LiveId" clId="{741E0758-9397-4F09-9E5C-E0DF456F1F1F}" dt="2022-11-16T00:43:40.169" v="75" actId="6549"/>
          <ac:spMkLst>
            <pc:docMk/>
            <pc:sldMk cId="4024445280" sldId="376"/>
            <ac:spMk id="11" creationId="{BAAD3D4E-3C8B-A423-A77C-2C790A9F5301}"/>
          </ac:spMkLst>
        </pc:spChg>
        <pc:spChg chg="add mod">
          <ac:chgData name="Shin jaehyun" userId="cfc24eda6dd044e7" providerId="LiveId" clId="{741E0758-9397-4F09-9E5C-E0DF456F1F1F}" dt="2022-11-16T00:43:08.863" v="34" actId="207"/>
          <ac:spMkLst>
            <pc:docMk/>
            <pc:sldMk cId="4024445280" sldId="376"/>
            <ac:spMk id="12" creationId="{E7F10F43-2654-0833-6534-F915552FF5EF}"/>
          </ac:spMkLst>
        </pc:spChg>
        <pc:spChg chg="add mod">
          <ac:chgData name="Shin jaehyun" userId="cfc24eda6dd044e7" providerId="LiveId" clId="{741E0758-9397-4F09-9E5C-E0DF456F1F1F}" dt="2022-11-16T00:44:19.786" v="151" actId="1076"/>
          <ac:spMkLst>
            <pc:docMk/>
            <pc:sldMk cId="4024445280" sldId="376"/>
            <ac:spMk id="15" creationId="{C4955D75-5141-7473-5DCD-5EA5560F2DE9}"/>
          </ac:spMkLst>
        </pc:spChg>
      </pc:sldChg>
      <pc:sldChg chg="addSp delSp modSp mod">
        <pc:chgData name="Shin jaehyun" userId="cfc24eda6dd044e7" providerId="LiveId" clId="{741E0758-9397-4F09-9E5C-E0DF456F1F1F}" dt="2022-11-16T00:42:06.177" v="24" actId="207"/>
        <pc:sldMkLst>
          <pc:docMk/>
          <pc:sldMk cId="1677924729" sldId="377"/>
        </pc:sldMkLst>
        <pc:spChg chg="add del mod">
          <ac:chgData name="Shin jaehyun" userId="cfc24eda6dd044e7" providerId="LiveId" clId="{741E0758-9397-4F09-9E5C-E0DF456F1F1F}" dt="2022-11-16T00:41:14.492" v="13"/>
          <ac:spMkLst>
            <pc:docMk/>
            <pc:sldMk cId="1677924729" sldId="377"/>
            <ac:spMk id="4" creationId="{05DE6C6D-9DE2-C3F7-413E-2AD477D08C2E}"/>
          </ac:spMkLst>
        </pc:spChg>
        <pc:spChg chg="mod">
          <ac:chgData name="Shin jaehyun" userId="cfc24eda6dd044e7" providerId="LiveId" clId="{741E0758-9397-4F09-9E5C-E0DF456F1F1F}" dt="2022-11-16T00:41:42.495" v="20" actId="14100"/>
          <ac:spMkLst>
            <pc:docMk/>
            <pc:sldMk cId="1677924729" sldId="377"/>
            <ac:spMk id="8" creationId="{A60D480B-569B-9D87-B12F-080BEEC4429F}"/>
          </ac:spMkLst>
        </pc:spChg>
        <pc:spChg chg="mod">
          <ac:chgData name="Shin jaehyun" userId="cfc24eda6dd044e7" providerId="LiveId" clId="{741E0758-9397-4F09-9E5C-E0DF456F1F1F}" dt="2022-11-16T00:42:06.177" v="24" actId="207"/>
          <ac:spMkLst>
            <pc:docMk/>
            <pc:sldMk cId="1677924729" sldId="377"/>
            <ac:spMk id="9" creationId="{055246A8-8DB6-BD7A-7B89-141AA3D75D8F}"/>
          </ac:spMkLst>
        </pc:spChg>
        <pc:spChg chg="add del mod">
          <ac:chgData name="Shin jaehyun" userId="cfc24eda6dd044e7" providerId="LiveId" clId="{741E0758-9397-4F09-9E5C-E0DF456F1F1F}" dt="2022-11-16T00:41:28.953" v="17" actId="478"/>
          <ac:spMkLst>
            <pc:docMk/>
            <pc:sldMk cId="1677924729" sldId="377"/>
            <ac:spMk id="12" creationId="{F635F544-1AF7-97C1-9722-8A358B17B471}"/>
          </ac:spMkLst>
        </pc:spChg>
      </pc:sldChg>
      <pc:sldChg chg="add">
        <pc:chgData name="Shin jaehyun" userId="cfc24eda6dd044e7" providerId="LiveId" clId="{741E0758-9397-4F09-9E5C-E0DF456F1F1F}" dt="2022-11-16T00:44:53.266" v="153"/>
        <pc:sldMkLst>
          <pc:docMk/>
          <pc:sldMk cId="2066784152" sldId="37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5A6EC-5520-4784-BACC-143B1AE573D3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418FE-3DE1-4389-BA07-E4F28C769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106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>
            <a:extLst>
              <a:ext uri="{FF2B5EF4-FFF2-40B4-BE49-F238E27FC236}">
                <a16:creationId xmlns:a16="http://schemas.microsoft.com/office/drawing/2014/main" id="{D96E4CEF-C68D-00FC-9964-D5230D5A0B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슬라이드 노트 개체 틀 2">
            <a:extLst>
              <a:ext uri="{FF2B5EF4-FFF2-40B4-BE49-F238E27FC236}">
                <a16:creationId xmlns:a16="http://schemas.microsoft.com/office/drawing/2014/main" id="{4873AE1B-D4C8-CFB8-10EB-96D783F720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7108" name="슬라이드 번호 개체 틀 3">
            <a:extLst>
              <a:ext uri="{FF2B5EF4-FFF2-40B4-BE49-F238E27FC236}">
                <a16:creationId xmlns:a16="http://schemas.microsoft.com/office/drawing/2014/main" id="{68458D6A-0366-4529-955B-BF2E52BE5C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BB48DDA4-BC3F-49F9-BCB5-AB7BEB671883}" type="slidenum">
              <a:rPr kumimoji="0"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6</a:t>
            </a:fld>
            <a:endParaRPr kumimoji="0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6082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>
            <a:extLst>
              <a:ext uri="{FF2B5EF4-FFF2-40B4-BE49-F238E27FC236}">
                <a16:creationId xmlns:a16="http://schemas.microsoft.com/office/drawing/2014/main" id="{D96E4CEF-C68D-00FC-9964-D5230D5A0B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슬라이드 노트 개체 틀 2">
            <a:extLst>
              <a:ext uri="{FF2B5EF4-FFF2-40B4-BE49-F238E27FC236}">
                <a16:creationId xmlns:a16="http://schemas.microsoft.com/office/drawing/2014/main" id="{4873AE1B-D4C8-CFB8-10EB-96D783F720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7108" name="슬라이드 번호 개체 틀 3">
            <a:extLst>
              <a:ext uri="{FF2B5EF4-FFF2-40B4-BE49-F238E27FC236}">
                <a16:creationId xmlns:a16="http://schemas.microsoft.com/office/drawing/2014/main" id="{68458D6A-0366-4529-955B-BF2E52BE5C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BB48DDA4-BC3F-49F9-BCB5-AB7BEB671883}" type="slidenum">
              <a:rPr kumimoji="0"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7</a:t>
            </a:fld>
            <a:endParaRPr kumimoji="0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2804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>
            <a:extLst>
              <a:ext uri="{FF2B5EF4-FFF2-40B4-BE49-F238E27FC236}">
                <a16:creationId xmlns:a16="http://schemas.microsoft.com/office/drawing/2014/main" id="{D96E4CEF-C68D-00FC-9964-D5230D5A0B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슬라이드 노트 개체 틀 2">
            <a:extLst>
              <a:ext uri="{FF2B5EF4-FFF2-40B4-BE49-F238E27FC236}">
                <a16:creationId xmlns:a16="http://schemas.microsoft.com/office/drawing/2014/main" id="{4873AE1B-D4C8-CFB8-10EB-96D783F720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7108" name="슬라이드 번호 개체 틀 3">
            <a:extLst>
              <a:ext uri="{FF2B5EF4-FFF2-40B4-BE49-F238E27FC236}">
                <a16:creationId xmlns:a16="http://schemas.microsoft.com/office/drawing/2014/main" id="{68458D6A-0366-4529-955B-BF2E52BE5C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BB48DDA4-BC3F-49F9-BCB5-AB7BEB671883}" type="slidenum">
              <a:rPr kumimoji="0"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8</a:t>
            </a:fld>
            <a:endParaRPr kumimoji="0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3903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>
            <a:extLst>
              <a:ext uri="{FF2B5EF4-FFF2-40B4-BE49-F238E27FC236}">
                <a16:creationId xmlns:a16="http://schemas.microsoft.com/office/drawing/2014/main" id="{D96E4CEF-C68D-00FC-9964-D5230D5A0B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슬라이드 노트 개체 틀 2">
            <a:extLst>
              <a:ext uri="{FF2B5EF4-FFF2-40B4-BE49-F238E27FC236}">
                <a16:creationId xmlns:a16="http://schemas.microsoft.com/office/drawing/2014/main" id="{4873AE1B-D4C8-CFB8-10EB-96D783F720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이벤트를 적는다면 삼성</a:t>
            </a:r>
            <a:r>
              <a:rPr lang="en-US" altLang="ko-KR" dirty="0"/>
              <a:t>… </a:t>
            </a:r>
          </a:p>
          <a:p>
            <a:endParaRPr lang="ko-KR" altLang="en-US" dirty="0"/>
          </a:p>
        </p:txBody>
      </p:sp>
      <p:sp>
        <p:nvSpPr>
          <p:cNvPr id="47108" name="슬라이드 번호 개체 틀 3">
            <a:extLst>
              <a:ext uri="{FF2B5EF4-FFF2-40B4-BE49-F238E27FC236}">
                <a16:creationId xmlns:a16="http://schemas.microsoft.com/office/drawing/2014/main" id="{68458D6A-0366-4529-955B-BF2E52BE5C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BB48DDA4-BC3F-49F9-BCB5-AB7BEB671883}" type="slidenum">
              <a:rPr kumimoji="0"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9</a:t>
            </a:fld>
            <a:endParaRPr kumimoji="0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1143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>
            <a:extLst>
              <a:ext uri="{FF2B5EF4-FFF2-40B4-BE49-F238E27FC236}">
                <a16:creationId xmlns:a16="http://schemas.microsoft.com/office/drawing/2014/main" id="{D96E4CEF-C68D-00FC-9964-D5230D5A0B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슬라이드 노트 개체 틀 2">
            <a:extLst>
              <a:ext uri="{FF2B5EF4-FFF2-40B4-BE49-F238E27FC236}">
                <a16:creationId xmlns:a16="http://schemas.microsoft.com/office/drawing/2014/main" id="{4873AE1B-D4C8-CFB8-10EB-96D783F720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7108" name="슬라이드 번호 개체 틀 3">
            <a:extLst>
              <a:ext uri="{FF2B5EF4-FFF2-40B4-BE49-F238E27FC236}">
                <a16:creationId xmlns:a16="http://schemas.microsoft.com/office/drawing/2014/main" id="{68458D6A-0366-4529-955B-BF2E52BE5C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BB48DDA4-BC3F-49F9-BCB5-AB7BEB671883}" type="slidenum">
              <a:rPr kumimoji="0"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10</a:t>
            </a:fld>
            <a:endParaRPr kumimoji="0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8998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DB4CA-6909-7250-3E04-3D5684B60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21E775-A8B6-041F-306C-3A8E79FC5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1452BA-9322-A49B-1EE9-852B1779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302C0-7868-460D-8316-8AA82F997DF7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08B72D-48B7-83CB-C21D-79BCB39AD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9BB2AC-E7E9-E893-97D9-07394B5FA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51EA-95AC-46C9-879A-A604856E2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205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61D3D7-97C0-F94D-BE5D-5D8D454B4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2D7878-FF50-2EEE-A27F-47E3319AC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49EA6C-AEEB-93CD-BA56-43A1CB7A3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302C0-7868-460D-8316-8AA82F997DF7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4053A7-DCE1-4ECE-BE77-2BE703749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B0692D-ED08-E5AC-6D3B-FFFFEDFAF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51EA-95AC-46C9-879A-A604856E2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974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BF67B8-B3AE-C4AC-7058-7237A6E736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F7F16F-C825-B4DD-4CB3-719C52FFC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771061-C6F0-C120-A6D7-602E6FD73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302C0-7868-460D-8316-8AA82F997DF7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F8FBA0-07DC-183C-D593-294514D90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6B0B32-462F-AE67-DF5A-CC58A28E5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51EA-95AC-46C9-879A-A604856E2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153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D4602B70-8C23-783B-1753-FE51B07BAFCF}"/>
              </a:ext>
            </a:extLst>
          </p:cNvPr>
          <p:cNvCxnSpPr/>
          <p:nvPr userDrawn="1"/>
        </p:nvCxnSpPr>
        <p:spPr>
          <a:xfrm>
            <a:off x="0" y="6426200"/>
            <a:ext cx="12192000" cy="0"/>
          </a:xfrm>
          <a:prstGeom prst="line">
            <a:avLst/>
          </a:prstGeom>
          <a:ln>
            <a:solidFill>
              <a:srgbClr val="E9E7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0FD3ACB2-78C7-E71A-8B2B-F436C44FB5F3}"/>
              </a:ext>
            </a:extLst>
          </p:cNvPr>
          <p:cNvSpPr/>
          <p:nvPr userDrawn="1"/>
        </p:nvSpPr>
        <p:spPr>
          <a:xfrm>
            <a:off x="0" y="0"/>
            <a:ext cx="12192000" cy="555625"/>
          </a:xfrm>
          <a:prstGeom prst="rect">
            <a:avLst/>
          </a:prstGeom>
          <a:solidFill>
            <a:srgbClr val="709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4" name="1/2 액자 3">
            <a:extLst>
              <a:ext uri="{FF2B5EF4-FFF2-40B4-BE49-F238E27FC236}">
                <a16:creationId xmlns:a16="http://schemas.microsoft.com/office/drawing/2014/main" id="{58607E1E-9524-8558-5741-ECA5CF3AF1DA}"/>
              </a:ext>
            </a:extLst>
          </p:cNvPr>
          <p:cNvSpPr/>
          <p:nvPr userDrawn="1"/>
        </p:nvSpPr>
        <p:spPr>
          <a:xfrm rot="18900000">
            <a:off x="5603875" y="6597650"/>
            <a:ext cx="112713" cy="93663"/>
          </a:xfrm>
          <a:prstGeom prst="halfFrame">
            <a:avLst>
              <a:gd name="adj1" fmla="val 14339"/>
              <a:gd name="adj2" fmla="val 16066"/>
            </a:avLst>
          </a:prstGeom>
          <a:solidFill>
            <a:srgbClr val="E9E7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1/2 액자 4">
            <a:extLst>
              <a:ext uri="{FF2B5EF4-FFF2-40B4-BE49-F238E27FC236}">
                <a16:creationId xmlns:a16="http://schemas.microsoft.com/office/drawing/2014/main" id="{5363BEBA-569F-DC75-5B2F-C9AAA4EBFB23}"/>
              </a:ext>
            </a:extLst>
          </p:cNvPr>
          <p:cNvSpPr/>
          <p:nvPr userDrawn="1"/>
        </p:nvSpPr>
        <p:spPr>
          <a:xfrm rot="2700000" flipH="1">
            <a:off x="6484938" y="6586538"/>
            <a:ext cx="92075" cy="115887"/>
          </a:xfrm>
          <a:prstGeom prst="halfFrame">
            <a:avLst>
              <a:gd name="adj1" fmla="val 14339"/>
              <a:gd name="adj2" fmla="val 16066"/>
            </a:avLst>
          </a:prstGeom>
          <a:solidFill>
            <a:srgbClr val="E9E7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E11FA84-F54D-9A99-C2F2-E652AA311F6D}"/>
              </a:ext>
            </a:extLst>
          </p:cNvPr>
          <p:cNvSpPr/>
          <p:nvPr userDrawn="1"/>
        </p:nvSpPr>
        <p:spPr>
          <a:xfrm>
            <a:off x="5740400" y="6527800"/>
            <a:ext cx="711200" cy="233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fld id="{A78069CF-3E8B-4A24-B821-A31031CA9AC8}" type="slidenum">
              <a:rPr lang="ko-KR" altLang="en-US" sz="1100" smtClean="0">
                <a:solidFill>
                  <a:srgbClr val="2E2E2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defRPr/>
              </a:pPr>
              <a:t>‹#›</a:t>
            </a:fld>
            <a:endParaRPr lang="ko-KR" altLang="en-US" sz="1100" dirty="0">
              <a:solidFill>
                <a:srgbClr val="2E2E2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5B4B180-26FB-5A1A-026E-F01B943121BA}"/>
              </a:ext>
            </a:extLst>
          </p:cNvPr>
          <p:cNvCxnSpPr>
            <a:cxnSpLocks/>
          </p:cNvCxnSpPr>
          <p:nvPr userDrawn="1"/>
        </p:nvCxnSpPr>
        <p:spPr>
          <a:xfrm>
            <a:off x="0" y="263525"/>
            <a:ext cx="192088" cy="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0394944C-1FE1-1F66-AA84-B70855226D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5750" y="145567"/>
            <a:ext cx="3217547" cy="286232"/>
          </a:xfrm>
          <a:noFill/>
          <a:ln>
            <a:noFill/>
          </a:ln>
        </p:spPr>
        <p:txBody>
          <a:bodyPr wrap="none">
            <a:spAutoFit/>
          </a:bodyPr>
          <a:lstStyle>
            <a:lvl1pPr marL="0" indent="0">
              <a:buNone/>
              <a:defRPr kumimoji="1" lang="ko-KR" altLang="en-US" sz="1400" spc="-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marL="0"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706062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D4602B70-8C23-783B-1753-FE51B07BAFCF}"/>
              </a:ext>
            </a:extLst>
          </p:cNvPr>
          <p:cNvCxnSpPr/>
          <p:nvPr userDrawn="1"/>
        </p:nvCxnSpPr>
        <p:spPr>
          <a:xfrm>
            <a:off x="0" y="6426200"/>
            <a:ext cx="12192000" cy="0"/>
          </a:xfrm>
          <a:prstGeom prst="line">
            <a:avLst/>
          </a:prstGeom>
          <a:ln>
            <a:solidFill>
              <a:srgbClr val="E9E7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227F0A-78A1-35CE-221D-56B4AC8AB0F5}"/>
              </a:ext>
            </a:extLst>
          </p:cNvPr>
          <p:cNvSpPr/>
          <p:nvPr userDrawn="1"/>
        </p:nvSpPr>
        <p:spPr>
          <a:xfrm flipV="1">
            <a:off x="0" y="2562225"/>
            <a:ext cx="12192000" cy="1733550"/>
          </a:xfrm>
          <a:prstGeom prst="rect">
            <a:avLst/>
          </a:prstGeom>
          <a:solidFill>
            <a:srgbClr val="709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EF6824-32C2-6B65-E399-8DA7EF537F93}"/>
              </a:ext>
            </a:extLst>
          </p:cNvPr>
          <p:cNvSpPr/>
          <p:nvPr userDrawn="1"/>
        </p:nvSpPr>
        <p:spPr>
          <a:xfrm>
            <a:off x="0" y="3506788"/>
            <a:ext cx="900113" cy="46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79C91C70-C6BD-27EC-7C92-899909B992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74725" y="3188934"/>
            <a:ext cx="7026282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0" indent="0">
              <a:buNone/>
              <a:defRPr kumimoji="1"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marL="0"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125943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9161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E7C5D-EC09-8441-8D03-1D7EE39CB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447337-5BEC-7570-EDE8-82DA2B592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F86CA9-D977-CEFA-3AF4-089A6CC82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302C0-7868-460D-8316-8AA82F997DF7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7136C4-5370-F5C2-4C44-D7BD60EA4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0A21EA-AF18-5DBC-F000-0563C3A5A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51EA-95AC-46C9-879A-A604856E2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332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85A97-3665-08D2-FB1C-91960C78D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D11C77-383C-074B-DBE8-59405F9A6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AF5C7B-5F6B-E454-539C-C870A4DF5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302C0-7868-460D-8316-8AA82F997DF7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6C2D3F-4654-9E5C-BA36-83A1E0548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00200E-9560-24D7-13CE-6948C8662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51EA-95AC-46C9-879A-A604856E2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709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62566-0FA7-873A-9F56-E90D1ECA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82AA18-68A1-F72B-C0C0-B29EC7A79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8DD7D7-6EE9-253C-CB19-91220D054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08032C-929A-5218-34A4-74D0CB9CF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302C0-7868-460D-8316-8AA82F997DF7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46C06B-9701-CBEC-49A4-11D5C713D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BC1CB5-1808-B00A-AB1B-AA71B70FE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51EA-95AC-46C9-879A-A604856E2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880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92571-4ED9-C849-426B-83B56603C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BF262C-8C2B-4410-92E4-174AA2241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A2FAD8-B314-E7B5-32EB-FC7FB0E71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AE4300-D506-9C35-02E8-1C6192FF04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B74155-D6CC-A07B-D290-82A0E9FB66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8E41525-7BE9-8E33-7503-8A3D2E7B4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302C0-7868-460D-8316-8AA82F997DF7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9CCBE5-3529-4EEB-9A57-F81AC3B5C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F97274-D123-84F5-027D-710368A2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51EA-95AC-46C9-879A-A604856E2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401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DE7D2-D7C6-275C-F539-5D99D7F02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A4A0A2-4B3E-4D4E-4998-8F2C92D80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302C0-7868-460D-8316-8AA82F997DF7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8A1996-37A7-535D-B01A-31E7FA380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79F088-CAD8-4DD4-F92A-8534F74EB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51EA-95AC-46C9-879A-A604856E2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987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EC22DF-CAE6-0CA4-EDE7-081C8037E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302C0-7868-460D-8316-8AA82F997DF7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71A534-898C-A235-98E1-9DEF817B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DE1565-9AD8-AC9A-B9FC-B83CC8CA1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51EA-95AC-46C9-879A-A604856E2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454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3EDF5A-0169-21C6-4C52-548329277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CA888B-8C4E-16B9-9EBA-154EA62CA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0EDA04-B514-FE3A-A7FD-4F87CAFA5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AF4B13-245E-EDA6-0926-8ED5EC08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302C0-7868-460D-8316-8AA82F997DF7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2E94E3-846D-A88E-09D4-A013DEC10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0BBC97-631A-4750-D6A5-8A64E5D23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51EA-95AC-46C9-879A-A604856E2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169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C97AF7-31EA-2716-701C-3F318E0D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1BBF61-373D-EEF3-B306-BB6059313F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59FCBC-44D9-D78A-516E-BC2CE743C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DC735F-DB1A-E97A-4FFE-E750E203A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302C0-7868-460D-8316-8AA82F997DF7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8183DC-7050-94F4-CE8C-A97D45D82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4C62E-7451-58F8-F756-830CD4667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51EA-95AC-46C9-879A-A604856E2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740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96A9A5-BEBF-8C4E-B635-B88F3F229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51A85B-D1FF-DD5D-3A09-C61DC8C90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EB80CD-7E3C-176C-20AE-170D6E8FF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302C0-7868-460D-8316-8AA82F997DF7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B0DF81-6734-FE18-4E5E-64D9EE02EF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35BD6E-BBB3-89E6-067F-DB87A0D5C0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351EA-95AC-46C9-879A-A604856E2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78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0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436834C9-C95F-EE2E-2059-D4FB4ED93FA5}"/>
              </a:ext>
            </a:extLst>
          </p:cNvPr>
          <p:cNvSpPr/>
          <p:nvPr/>
        </p:nvSpPr>
        <p:spPr>
          <a:xfrm flipV="1">
            <a:off x="0" y="2562225"/>
            <a:ext cx="12192000" cy="1733550"/>
          </a:xfrm>
          <a:prstGeom prst="rect">
            <a:avLst/>
          </a:prstGeom>
          <a:solidFill>
            <a:srgbClr val="709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4651FB-48AE-7649-A3BF-CAC830D8E5D9}"/>
              </a:ext>
            </a:extLst>
          </p:cNvPr>
          <p:cNvSpPr/>
          <p:nvPr/>
        </p:nvSpPr>
        <p:spPr>
          <a:xfrm>
            <a:off x="0" y="3506788"/>
            <a:ext cx="900113" cy="46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748" name="TextBox 9">
            <a:extLst>
              <a:ext uri="{FF2B5EF4-FFF2-40B4-BE49-F238E27FC236}">
                <a16:creationId xmlns:a16="http://schemas.microsoft.com/office/drawing/2014/main" id="{F537EF20-AD67-ADBC-AD83-D873DB726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975" y="3143250"/>
            <a:ext cx="20335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28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Ⅱ. </a:t>
            </a:r>
            <a:r>
              <a:rPr lang="ko-KR" altLang="en-US" sz="28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조사분석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12C334E-C1A5-4399-5BC3-1DFA3CCDDD5E}"/>
              </a:ext>
            </a:extLst>
          </p:cNvPr>
          <p:cNvSpPr/>
          <p:nvPr/>
        </p:nvSpPr>
        <p:spPr>
          <a:xfrm>
            <a:off x="550863" y="811213"/>
            <a:ext cx="2662237" cy="325437"/>
          </a:xfrm>
          <a:prstGeom prst="roundRect">
            <a:avLst>
              <a:gd name="adj" fmla="val 50000"/>
            </a:avLst>
          </a:prstGeom>
          <a:solidFill>
            <a:srgbClr val="7BBF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spc="-100" dirty="0">
                <a:solidFill>
                  <a:srgbClr val="2E2E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Benchmarking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447A866-0EDC-9FBD-1F90-2354E389DDC3}"/>
              </a:ext>
            </a:extLst>
          </p:cNvPr>
          <p:cNvSpPr/>
          <p:nvPr/>
        </p:nvSpPr>
        <p:spPr>
          <a:xfrm>
            <a:off x="1012583" y="2566944"/>
            <a:ext cx="37691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defRPr/>
            </a:pP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https://mdirect.hi.co.kr/service.do?m=7c6641ec8a</a:t>
            </a:r>
            <a:endParaRPr lang="ko-KR" altLang="en-US" sz="1200" kern="0" dirty="0">
              <a:ln>
                <a:solidFill>
                  <a:sysClr val="windowText" lastClr="000000">
                    <a:lumMod val="95000"/>
                    <a:lumOff val="5000"/>
                    <a:alpha val="5000"/>
                  </a:sysClr>
                </a:solidFill>
              </a:ln>
              <a:solidFill>
                <a:srgbClr val="2E2E2E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74AF607-199F-B564-1D9D-65E8BA39D72F}"/>
              </a:ext>
            </a:extLst>
          </p:cNvPr>
          <p:cNvSpPr/>
          <p:nvPr/>
        </p:nvSpPr>
        <p:spPr>
          <a:xfrm>
            <a:off x="1092200" y="2946400"/>
            <a:ext cx="863600" cy="23177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#</a:t>
            </a:r>
            <a:r>
              <a:rPr lang="ko-KR" altLang="en-US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개인화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9809F55-3F41-15B3-CA05-030A673FB7DB}"/>
              </a:ext>
            </a:extLst>
          </p:cNvPr>
          <p:cNvSpPr/>
          <p:nvPr/>
        </p:nvSpPr>
        <p:spPr>
          <a:xfrm>
            <a:off x="2035175" y="2946400"/>
            <a:ext cx="863600" cy="23177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#</a:t>
            </a:r>
            <a:r>
              <a:rPr lang="ko-KR" altLang="en-US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간결한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109EB19-BD3E-0081-62D5-66997F7A2EA7}"/>
              </a:ext>
            </a:extLst>
          </p:cNvPr>
          <p:cNvSpPr/>
          <p:nvPr/>
        </p:nvSpPr>
        <p:spPr>
          <a:xfrm>
            <a:off x="1046704" y="3916998"/>
            <a:ext cx="4753732" cy="1072153"/>
          </a:xfrm>
          <a:prstGeom prst="rect">
            <a:avLst/>
          </a:prstGeom>
        </p:spPr>
        <p:txBody>
          <a:bodyPr wrap="square" lIns="18000" rIns="18000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2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직관적이고 간결한 화면구성 </a:t>
            </a:r>
            <a:endParaRPr lang="en-US" altLang="ko-KR" sz="12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en-US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보장이 부족한 항목만 노출시킴으로써 부족한 부분에 대한 이해</a:t>
            </a: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상승</a:t>
            </a:r>
            <a:endParaRPr lang="en-US" altLang="ko-KR" sz="12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en-US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진단 결과를 통하여 맞춤형 보험 상품을 추천</a:t>
            </a:r>
            <a:endParaRPr lang="en-US" altLang="ko-KR" sz="12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C2454D6F-6927-38A4-ADEF-6693119C7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1102" y="1352550"/>
            <a:ext cx="420980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2600" dirty="0">
                <a:solidFill>
                  <a:srgbClr val="2E2E2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간결하고 직관적인 </a:t>
            </a:r>
            <a:r>
              <a:rPr lang="en-US" altLang="ko-KR" sz="2600" dirty="0">
                <a:solidFill>
                  <a:srgbClr val="2E2E2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UI/UX</a:t>
            </a:r>
            <a:r>
              <a:rPr lang="ko-KR" altLang="en-US" sz="2600" dirty="0">
                <a:solidFill>
                  <a:srgbClr val="2E2E2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US" altLang="ko-KR" sz="2600" dirty="0">
              <a:solidFill>
                <a:srgbClr val="2E2E2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571454C3-49C5-58D6-6328-2004F710E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284" y="2079134"/>
            <a:ext cx="3319028" cy="5539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defTabSz="457200">
              <a:defRPr sz="3200" kern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defRPr>
            </a:lvl1pPr>
          </a:lstStyle>
          <a:p>
            <a:r>
              <a:rPr lang="ko-KR" altLang="en-US" sz="3000" dirty="0">
                <a:solidFill>
                  <a:schemeClr val="accent2"/>
                </a:solidFill>
              </a:rPr>
              <a:t>현대 해상</a:t>
            </a:r>
            <a:endParaRPr lang="en-US" altLang="ko-KR" sz="3000" dirty="0">
              <a:solidFill>
                <a:schemeClr val="accent2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8F6BA64-B6D5-9D82-422E-6EA44685D41D}"/>
              </a:ext>
            </a:extLst>
          </p:cNvPr>
          <p:cNvGrpSpPr/>
          <p:nvPr/>
        </p:nvGrpSpPr>
        <p:grpSpPr>
          <a:xfrm>
            <a:off x="6289987" y="2055303"/>
            <a:ext cx="5338594" cy="4317788"/>
            <a:chOff x="6289987" y="2055303"/>
            <a:chExt cx="5338594" cy="431778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110367F-15DE-940B-20DF-B80D0FF85C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89987" y="2055303"/>
              <a:ext cx="1764000" cy="4297586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DF07F54-C186-091D-9CAB-0A038277AF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53347" y="2059709"/>
              <a:ext cx="1764000" cy="4283483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53BB9EA-E560-C624-0038-B3022C66E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16404" y="2059709"/>
              <a:ext cx="1812177" cy="4313382"/>
            </a:xfrm>
            <a:prstGeom prst="rect">
              <a:avLst/>
            </a:prstGeom>
          </p:spPr>
        </p:pic>
      </p:grp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0E5A4BC-9FE1-EB57-45C6-9BAC6EFE3936}"/>
              </a:ext>
            </a:extLst>
          </p:cNvPr>
          <p:cNvSpPr/>
          <p:nvPr/>
        </p:nvSpPr>
        <p:spPr>
          <a:xfrm>
            <a:off x="2978150" y="2946399"/>
            <a:ext cx="864000" cy="23177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#</a:t>
            </a:r>
            <a:r>
              <a:rPr lang="ko-KR" altLang="en-US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직관적인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7EBDAD5-3A1E-7CEC-9466-3B2A7F4BD049}"/>
              </a:ext>
            </a:extLst>
          </p:cNvPr>
          <p:cNvSpPr/>
          <p:nvPr/>
        </p:nvSpPr>
        <p:spPr>
          <a:xfrm>
            <a:off x="9668650" y="811213"/>
            <a:ext cx="2480649" cy="633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업데이트필요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059B52-68FE-AA70-EE9C-B756700C88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5750" y="145567"/>
            <a:ext cx="1471878" cy="286232"/>
          </a:xfrm>
        </p:spPr>
        <p:txBody>
          <a:bodyPr/>
          <a:lstStyle/>
          <a:p>
            <a:r>
              <a:rPr lang="en-US" altLang="ko-KR" sz="1400" spc="-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03. AS-IS</a:t>
            </a:r>
            <a:r>
              <a:rPr lang="ko-KR" altLang="en-US" dirty="0"/>
              <a:t> </a:t>
            </a:r>
            <a:r>
              <a:rPr lang="en-US" altLang="ko-KR" dirty="0"/>
              <a:t>Research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0723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Box 9">
            <a:extLst>
              <a:ext uri="{FF2B5EF4-FFF2-40B4-BE49-F238E27FC236}">
                <a16:creationId xmlns:a16="http://schemas.microsoft.com/office/drawing/2014/main" id="{32F98102-93A5-A9F8-D6DA-E10352B65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88" y="911225"/>
            <a:ext cx="108565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600" dirty="0">
                <a:solidFill>
                  <a:srgbClr val="2E2E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상황과 내부 사용자의 요구사항을 분석하기 위해 </a:t>
            </a:r>
            <a:r>
              <a:rPr lang="en-US" altLang="ko-KR" sz="1600" dirty="0">
                <a:solidFill>
                  <a:srgbClr val="2E2E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Stakeholder</a:t>
            </a:r>
            <a:r>
              <a:rPr lang="ko-KR" altLang="en-US" sz="1600" dirty="0">
                <a:solidFill>
                  <a:srgbClr val="2E2E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2E2E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Research, AS-IS Research </a:t>
            </a:r>
            <a:r>
              <a:rPr lang="ko-KR" altLang="en-US" sz="1600" dirty="0">
                <a:solidFill>
                  <a:srgbClr val="2E2E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과정을 수행하였습니다</a:t>
            </a:r>
            <a:r>
              <a:rPr lang="en-US" altLang="ko-KR" sz="1600" dirty="0">
                <a:solidFill>
                  <a:srgbClr val="2E2E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sz="1600" dirty="0">
                <a:solidFill>
                  <a:srgbClr val="2E2E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본 프로세스를 통해 파악한 정보는 향후  </a:t>
            </a:r>
            <a:r>
              <a:rPr lang="en-US" altLang="ko-KR" sz="1600" dirty="0">
                <a:solidFill>
                  <a:srgbClr val="2E2E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UI/UX Concept </a:t>
            </a:r>
            <a:r>
              <a:rPr lang="ko-KR" altLang="en-US" sz="1600" dirty="0">
                <a:solidFill>
                  <a:srgbClr val="2E2E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및 구축의 주요 근거로 활용합니다</a:t>
            </a:r>
            <a:r>
              <a:rPr lang="en-US" altLang="ko-KR" sz="1600" dirty="0">
                <a:solidFill>
                  <a:srgbClr val="2E2E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1600" dirty="0">
              <a:solidFill>
                <a:srgbClr val="2E2E2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779" name="TextBox 9">
            <a:extLst>
              <a:ext uri="{FF2B5EF4-FFF2-40B4-BE49-F238E27FC236}">
                <a16:creationId xmlns:a16="http://schemas.microsoft.com/office/drawing/2014/main" id="{90196644-BDD6-3B10-BA3F-7E95066D4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3732" y="2924944"/>
            <a:ext cx="196560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200" dirty="0">
                <a:solidFill>
                  <a:srgbClr val="2E2E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메리츠화재의 </a:t>
            </a:r>
            <a:r>
              <a:rPr lang="en-US" altLang="ko-KR" sz="1200" dirty="0">
                <a:solidFill>
                  <a:srgbClr val="2E2E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Needs </a:t>
            </a:r>
            <a:r>
              <a:rPr lang="ko-KR" altLang="en-US" sz="1200" dirty="0">
                <a:solidFill>
                  <a:srgbClr val="2E2E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</a:t>
            </a:r>
          </a:p>
        </p:txBody>
      </p:sp>
      <p:sp>
        <p:nvSpPr>
          <p:cNvPr id="32780" name="TextBox 9">
            <a:extLst>
              <a:ext uri="{FF2B5EF4-FFF2-40B4-BE49-F238E27FC236}">
                <a16:creationId xmlns:a16="http://schemas.microsoft.com/office/drawing/2014/main" id="{564FB2C7-B5DA-D7AE-02FA-B98FD579E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8247" y="2926110"/>
            <a:ext cx="2114438" cy="276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200" dirty="0">
                <a:solidFill>
                  <a:srgbClr val="2E2E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기업사이트 서비스 </a:t>
            </a:r>
            <a:r>
              <a:rPr lang="en-US" altLang="ko-KR" sz="1200" dirty="0">
                <a:solidFill>
                  <a:srgbClr val="2E2E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UI/UX </a:t>
            </a:r>
            <a:r>
              <a:rPr lang="ko-KR" altLang="en-US" sz="1200" dirty="0">
                <a:solidFill>
                  <a:srgbClr val="2E2E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287E627-090B-AD8A-3760-03D2E2166FA4}"/>
              </a:ext>
            </a:extLst>
          </p:cNvPr>
          <p:cNvSpPr/>
          <p:nvPr/>
        </p:nvSpPr>
        <p:spPr bwMode="auto">
          <a:xfrm>
            <a:off x="2723856" y="3889673"/>
            <a:ext cx="2519363" cy="379412"/>
          </a:xfrm>
          <a:prstGeom prst="rect">
            <a:avLst/>
          </a:prstGeom>
          <a:noFill/>
          <a:ln w="6350">
            <a:solidFill>
              <a:srgbClr val="5492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운영 제안 요청서 </a:t>
            </a:r>
            <a:r>
              <a:rPr lang="en-US" altLang="ko-KR" sz="1400" dirty="0"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Research</a:t>
            </a:r>
            <a:endParaRPr lang="ko-KR" altLang="en-US" sz="1400" dirty="0">
              <a:solidFill>
                <a:srgbClr val="2E2E2E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2CA3A8F-9A0B-3464-4721-1EBBC5D3B5F3}"/>
              </a:ext>
            </a:extLst>
          </p:cNvPr>
          <p:cNvSpPr/>
          <p:nvPr/>
        </p:nvSpPr>
        <p:spPr bwMode="auto">
          <a:xfrm>
            <a:off x="6412313" y="3889673"/>
            <a:ext cx="1728192" cy="379412"/>
          </a:xfrm>
          <a:prstGeom prst="rect">
            <a:avLst/>
          </a:prstGeom>
          <a:noFill/>
          <a:ln w="6350">
            <a:solidFill>
              <a:srgbClr val="5492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dirty="0"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UI Trend</a:t>
            </a:r>
            <a:endParaRPr lang="ko-KR" altLang="en-US" sz="1400" dirty="0">
              <a:solidFill>
                <a:srgbClr val="2E2E2E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7F454B9-4EFD-132D-9EDA-C3F269649E3A}"/>
              </a:ext>
            </a:extLst>
          </p:cNvPr>
          <p:cNvSpPr/>
          <p:nvPr/>
        </p:nvSpPr>
        <p:spPr bwMode="auto">
          <a:xfrm>
            <a:off x="8284521" y="3884521"/>
            <a:ext cx="1727733" cy="379412"/>
          </a:xfrm>
          <a:prstGeom prst="rect">
            <a:avLst/>
          </a:prstGeom>
          <a:noFill/>
          <a:ln w="6350">
            <a:solidFill>
              <a:srgbClr val="5492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경쟁사 </a:t>
            </a:r>
            <a:r>
              <a:rPr lang="en-US" altLang="ko-KR" sz="1400" dirty="0"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UX </a:t>
            </a:r>
            <a:r>
              <a:rPr lang="ko-KR" altLang="en-US" sz="1400" dirty="0"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분석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7E80BA6-D7D9-2979-1880-A198F8BC32B2}"/>
              </a:ext>
            </a:extLst>
          </p:cNvPr>
          <p:cNvSpPr/>
          <p:nvPr/>
        </p:nvSpPr>
        <p:spPr bwMode="auto">
          <a:xfrm>
            <a:off x="2640013" y="2133600"/>
            <a:ext cx="2673350" cy="653589"/>
          </a:xfrm>
          <a:prstGeom prst="rect">
            <a:avLst/>
          </a:prstGeom>
          <a:solidFill>
            <a:srgbClr val="549222"/>
          </a:solidFill>
          <a:ln w="952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Stakeholder Research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41A3C0B-BFCD-319B-3050-AD053D1978D6}"/>
              </a:ext>
            </a:extLst>
          </p:cNvPr>
          <p:cNvSpPr/>
          <p:nvPr/>
        </p:nvSpPr>
        <p:spPr bwMode="auto">
          <a:xfrm>
            <a:off x="6878638" y="2133600"/>
            <a:ext cx="2673350" cy="653589"/>
          </a:xfrm>
          <a:prstGeom prst="rect">
            <a:avLst/>
          </a:prstGeom>
          <a:solidFill>
            <a:srgbClr val="549222"/>
          </a:solidFill>
          <a:ln w="952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AS-IS Research</a:t>
            </a:r>
          </a:p>
        </p:txBody>
      </p:sp>
      <p:sp>
        <p:nvSpPr>
          <p:cNvPr id="17" name="순서도: 추출 16">
            <a:extLst>
              <a:ext uri="{FF2B5EF4-FFF2-40B4-BE49-F238E27FC236}">
                <a16:creationId xmlns:a16="http://schemas.microsoft.com/office/drawing/2014/main" id="{966B52D6-4EB0-B105-15CA-61C5CFD824A7}"/>
              </a:ext>
            </a:extLst>
          </p:cNvPr>
          <p:cNvSpPr/>
          <p:nvPr/>
        </p:nvSpPr>
        <p:spPr>
          <a:xfrm rot="10800000">
            <a:off x="3780595" y="4897558"/>
            <a:ext cx="4649664" cy="653588"/>
          </a:xfrm>
          <a:prstGeom prst="flowChartExtract">
            <a:avLst/>
          </a:prstGeom>
          <a:gradFill flip="none" rotWithShape="1">
            <a:gsLst>
              <a:gs pos="0">
                <a:srgbClr val="B2B2B2"/>
              </a:gs>
              <a:gs pos="20000">
                <a:srgbClr val="F0F0F0">
                  <a:shade val="67500"/>
                  <a:satMod val="115000"/>
                </a:srgb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 w="9525" algn="ctr">
            <a:noFill/>
            <a:miter lim="800000"/>
            <a:headEnd/>
            <a:tailEnd/>
          </a:ln>
          <a:effectLst>
            <a:outerShdw dist="12700" dir="5400000" algn="t" rotWithShape="0">
              <a:srgbClr val="B2B2B2">
                <a:alpha val="50000"/>
              </a:srgbClr>
            </a:outerShdw>
          </a:effectLst>
        </p:spPr>
        <p:txBody>
          <a:bodyPr wrap="none" lIns="99545" tIns="49773" rIns="99545" bIns="49773" anchor="ctr"/>
          <a:lstStyle/>
          <a:p>
            <a:pPr>
              <a:defRPr/>
            </a:pPr>
            <a:endParaRPr lang="ko-KR" altLang="en-US" sz="2000" kern="0">
              <a:solidFill>
                <a:srgbClr val="788CCA"/>
              </a:solidFill>
            </a:endParaRPr>
          </a:p>
        </p:txBody>
      </p:sp>
      <p:sp>
        <p:nvSpPr>
          <p:cNvPr id="32777" name="TextBox 19">
            <a:extLst>
              <a:ext uri="{FF2B5EF4-FFF2-40B4-BE49-F238E27FC236}">
                <a16:creationId xmlns:a16="http://schemas.microsoft.com/office/drawing/2014/main" id="{58F7B924-6B99-4CF7-7657-C675EC86E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2763" y="5724996"/>
            <a:ext cx="6103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dirty="0">
                <a:solidFill>
                  <a:srgbClr val="2E2E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UI/UX Concept &amp; </a:t>
            </a:r>
            <a:r>
              <a:rPr lang="ko-KR" altLang="en-US" dirty="0">
                <a:solidFill>
                  <a:srgbClr val="2E2E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구축전략 수립 기반 정보로 활용</a:t>
            </a:r>
          </a:p>
        </p:txBody>
      </p:sp>
      <p:sp>
        <p:nvSpPr>
          <p:cNvPr id="32778" name="TextBox 2">
            <a:extLst>
              <a:ext uri="{FF2B5EF4-FFF2-40B4-BE49-F238E27FC236}">
                <a16:creationId xmlns:a16="http://schemas.microsoft.com/office/drawing/2014/main" id="{E881E7EA-654B-6236-F2CC-95EC62DB6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1674" y="1982539"/>
            <a:ext cx="646113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</a:t>
            </a:r>
            <a:endParaRPr lang="ko-KR" altLang="en-US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7258B31-E2B2-3A84-B0EF-69FD7E64C56C}"/>
              </a:ext>
            </a:extLst>
          </p:cNvPr>
          <p:cNvCxnSpPr>
            <a:cxnSpLocks/>
            <a:stCxn id="32779" idx="2"/>
          </p:cNvCxnSpPr>
          <p:nvPr/>
        </p:nvCxnSpPr>
        <p:spPr>
          <a:xfrm>
            <a:off x="3976534" y="3201943"/>
            <a:ext cx="0" cy="5965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0C43841-0761-469C-5479-DB7E2FCB29CA}"/>
              </a:ext>
            </a:extLst>
          </p:cNvPr>
          <p:cNvCxnSpPr>
            <a:cxnSpLocks/>
            <a:stCxn id="32780" idx="2"/>
          </p:cNvCxnSpPr>
          <p:nvPr/>
        </p:nvCxnSpPr>
        <p:spPr>
          <a:xfrm flipH="1">
            <a:off x="8215313" y="3202936"/>
            <a:ext cx="153" cy="566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55EBA66-5D20-18DB-A3C4-B31BE18971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5750" y="145567"/>
            <a:ext cx="1671291" cy="286232"/>
          </a:xfrm>
        </p:spPr>
        <p:txBody>
          <a:bodyPr/>
          <a:lstStyle/>
          <a:p>
            <a:r>
              <a:rPr lang="en-US" altLang="ko-KR" sz="1400" spc="-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01. </a:t>
            </a:r>
            <a:r>
              <a:rPr lang="ko-KR" altLang="en-US" sz="1400" spc="-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조사분석 </a:t>
            </a:r>
            <a:r>
              <a:rPr lang="en-US" altLang="ko-KR" sz="1400" spc="-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Process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8A22E48-E72A-4A1E-2424-0E2688CFD1EB}"/>
              </a:ext>
            </a:extLst>
          </p:cNvPr>
          <p:cNvSpPr/>
          <p:nvPr/>
        </p:nvSpPr>
        <p:spPr>
          <a:xfrm>
            <a:off x="550863" y="811213"/>
            <a:ext cx="2662237" cy="325437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spc="-100" dirty="0">
                <a:solidFill>
                  <a:schemeClr val="bg1"/>
                </a:solidFill>
                <a:ea typeface="나눔스퀘어 Bold" panose="020B0600000101010101" pitchFamily="50" charset="-127"/>
              </a:rPr>
              <a:t>제안요청서 </a:t>
            </a:r>
            <a:r>
              <a:rPr kumimoji="1" lang="en-US" altLang="ko-KR" sz="1400" spc="-100" dirty="0">
                <a:solidFill>
                  <a:schemeClr val="bg1"/>
                </a:solidFill>
                <a:ea typeface="나눔스퀘어 Bold" panose="020B0600000101010101" pitchFamily="50" charset="-127"/>
              </a:rPr>
              <a:t>Research</a:t>
            </a:r>
          </a:p>
        </p:txBody>
      </p:sp>
      <p:sp>
        <p:nvSpPr>
          <p:cNvPr id="33871" name="TextBox 9">
            <a:extLst>
              <a:ext uri="{FF2B5EF4-FFF2-40B4-BE49-F238E27FC236}">
                <a16:creationId xmlns:a16="http://schemas.microsoft.com/office/drawing/2014/main" id="{FA9D2332-D29A-39FC-F15E-9BBE4BFDD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3868" y="1352550"/>
            <a:ext cx="418428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2600" dirty="0">
                <a:solidFill>
                  <a:srgbClr val="2E2E2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Stakeholder Research </a:t>
            </a:r>
            <a:r>
              <a:rPr lang="ko-KR" altLang="en-US" sz="2600" dirty="0">
                <a:solidFill>
                  <a:srgbClr val="2E2E2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결과</a:t>
            </a:r>
            <a:endParaRPr lang="en-US" altLang="ko-KR" sz="2600" dirty="0">
              <a:solidFill>
                <a:srgbClr val="2E2E2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5CD320FA-A3CB-C8C8-1A58-FFD3180DE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3389" y="2246530"/>
            <a:ext cx="17652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600" u="sng" dirty="0">
                <a:solidFill>
                  <a:srgbClr val="2E2E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기대효과 및 목적</a:t>
            </a:r>
            <a:endParaRPr lang="en-US" altLang="ko-KR" sz="1600" u="sng" dirty="0">
              <a:solidFill>
                <a:srgbClr val="2E2E2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0D480B-569B-9D87-B12F-080BEEC4429F}"/>
              </a:ext>
            </a:extLst>
          </p:cNvPr>
          <p:cNvSpPr/>
          <p:nvPr/>
        </p:nvSpPr>
        <p:spPr>
          <a:xfrm>
            <a:off x="655805" y="3386463"/>
            <a:ext cx="3087604" cy="22205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407220-A544-8605-8A2C-82A9E27C364E}"/>
              </a:ext>
            </a:extLst>
          </p:cNvPr>
          <p:cNvSpPr/>
          <p:nvPr/>
        </p:nvSpPr>
        <p:spPr>
          <a:xfrm>
            <a:off x="655805" y="2823377"/>
            <a:ext cx="3087604" cy="517190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목적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defRPr/>
            </a:pP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기대효과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7B8689-C46E-2545-E1B9-6C58B4878C07}"/>
              </a:ext>
            </a:extLst>
          </p:cNvPr>
          <p:cNvSpPr/>
          <p:nvPr/>
        </p:nvSpPr>
        <p:spPr>
          <a:xfrm>
            <a:off x="9352230" y="334978"/>
            <a:ext cx="2480649" cy="633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업데이트필요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7F10F43-2654-0833-6534-F915552FF5EF}"/>
              </a:ext>
            </a:extLst>
          </p:cNvPr>
          <p:cNvSpPr/>
          <p:nvPr/>
        </p:nvSpPr>
        <p:spPr>
          <a:xfrm>
            <a:off x="781001" y="3527260"/>
            <a:ext cx="2773750" cy="1938992"/>
          </a:xfrm>
          <a:prstGeom prst="rect">
            <a:avLst/>
          </a:prstGeom>
        </p:spPr>
        <p:txBody>
          <a:bodyPr wrap="square" lIns="18000" rIns="1800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UI/UX 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기술 및 환경변화에 대응</a:t>
            </a:r>
            <a:endParaRPr lang="en-US" altLang="ko-KR" sz="1200" kern="0" dirty="0">
              <a:ln>
                <a:solidFill>
                  <a:sysClr val="windowText" lastClr="000000">
                    <a:lumMod val="95000"/>
                    <a:lumOff val="5000"/>
                    <a:alpha val="5000"/>
                  </a:sys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지속적이고 안정적인 서비스 제고</a:t>
            </a:r>
            <a:endParaRPr lang="en-US" altLang="ko-KR" sz="1200" kern="0" dirty="0">
              <a:ln>
                <a:solidFill>
                  <a:sysClr val="windowText" lastClr="000000">
                    <a:lumMod val="95000"/>
                    <a:lumOff val="5000"/>
                    <a:alpha val="5000"/>
                  </a:sys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서비스</a:t>
            </a: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콘텐츠의 사용자 중심 기능 연결</a:t>
            </a:r>
            <a:endParaRPr lang="en-US" altLang="ko-KR" sz="1200" kern="0" dirty="0">
              <a:ln>
                <a:solidFill>
                  <a:sysClr val="windowText" lastClr="000000">
                    <a:lumMod val="95000"/>
                    <a:lumOff val="5000"/>
                    <a:alpha val="5000"/>
                  </a:sys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검색 </a:t>
            </a: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검색</a:t>
            </a: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배너 광고 랜딩페이지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보장분석 </a:t>
            </a: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진단결과</a:t>
            </a: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추천상품</a:t>
            </a: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상담신청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ko-KR" altLang="en-US" sz="1200" kern="0" dirty="0" err="1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챗봇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홈페이지 내 채팅</a:t>
            </a: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sz="1200" kern="0" dirty="0" err="1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챗봇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유도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제휴이벤트</a:t>
            </a: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퀴즈 이벤트 참여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인증</a:t>
            </a: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결제 </a:t>
            </a: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신규 인증</a:t>
            </a: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결제수단 도입</a:t>
            </a:r>
            <a:endParaRPr lang="en-US" altLang="ko-KR" sz="1200" kern="0" dirty="0">
              <a:ln>
                <a:solidFill>
                  <a:sysClr val="windowText" lastClr="000000">
                    <a:lumMod val="95000"/>
                    <a:lumOff val="5000"/>
                    <a:alpha val="5000"/>
                  </a:sys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955D75-5141-7473-5DCD-5EA5560F2DE9}"/>
              </a:ext>
            </a:extLst>
          </p:cNvPr>
          <p:cNvSpPr/>
          <p:nvPr/>
        </p:nvSpPr>
        <p:spPr>
          <a:xfrm>
            <a:off x="9070580" y="6001077"/>
            <a:ext cx="2773750" cy="261610"/>
          </a:xfrm>
          <a:prstGeom prst="rect">
            <a:avLst/>
          </a:prstGeom>
        </p:spPr>
        <p:txBody>
          <a:bodyPr wrap="square" lIns="18000" rIns="18000">
            <a:spAutoFit/>
          </a:bodyPr>
          <a:lstStyle/>
          <a:p>
            <a:pPr algn="r">
              <a:defRPr/>
            </a:pPr>
            <a:r>
              <a:rPr lang="en-US" altLang="ko-KR" sz="105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0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*</a:t>
            </a:r>
            <a:r>
              <a:rPr lang="ko-KR" altLang="en-US" sz="105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00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제안요청서 기준</a:t>
            </a:r>
            <a:endParaRPr lang="en-US" altLang="ko-KR" sz="1050" kern="0" dirty="0">
              <a:ln>
                <a:solidFill>
                  <a:sysClr val="windowText" lastClr="000000">
                    <a:lumMod val="95000"/>
                    <a:lumOff val="5000"/>
                    <a:alpha val="5000"/>
                  </a:sysClr>
                </a:solidFill>
              </a:ln>
              <a:solidFill>
                <a:srgbClr val="000000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53EDDDAD-7C8C-9225-C78F-F272F330BA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5750" y="145567"/>
            <a:ext cx="1913857" cy="286232"/>
          </a:xfrm>
        </p:spPr>
        <p:txBody>
          <a:bodyPr/>
          <a:lstStyle/>
          <a:p>
            <a:r>
              <a:rPr lang="en-US" altLang="ko-KR" sz="1400" spc="-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02. Stakeholder Research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95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71" name="TextBox 9">
            <a:extLst>
              <a:ext uri="{FF2B5EF4-FFF2-40B4-BE49-F238E27FC236}">
                <a16:creationId xmlns:a16="http://schemas.microsoft.com/office/drawing/2014/main" id="{FA9D2332-D29A-39FC-F15E-9BBE4BFDD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5716" y="1352550"/>
            <a:ext cx="334059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2600" dirty="0">
                <a:solidFill>
                  <a:srgbClr val="2E2E2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AS-IS Research </a:t>
            </a:r>
            <a:r>
              <a:rPr lang="ko-KR" altLang="en-US" sz="2600" dirty="0">
                <a:solidFill>
                  <a:srgbClr val="2E2E2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결과</a:t>
            </a:r>
            <a:endParaRPr lang="en-US" altLang="ko-KR" sz="2600" dirty="0">
              <a:solidFill>
                <a:srgbClr val="2E2E2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5CD320FA-A3CB-C8C8-1A58-FFD3180DE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1978" y="2246530"/>
            <a:ext cx="19880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600" u="sng" dirty="0">
                <a:solidFill>
                  <a:srgbClr val="2E2E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AS-IS</a:t>
            </a:r>
            <a:r>
              <a:rPr lang="ko-KR" altLang="en-US" sz="1600" u="sng" dirty="0">
                <a:solidFill>
                  <a:srgbClr val="2E2E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u="sng" dirty="0" err="1">
                <a:solidFill>
                  <a:srgbClr val="2E2E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개선필요항목</a:t>
            </a:r>
            <a:endParaRPr lang="en-US" altLang="ko-KR" sz="1600" u="sng" dirty="0">
              <a:solidFill>
                <a:srgbClr val="2E2E2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AD3D4E-3C8B-A423-A77C-2C790A9F5301}"/>
              </a:ext>
            </a:extLst>
          </p:cNvPr>
          <p:cNvSpPr/>
          <p:nvPr/>
        </p:nvSpPr>
        <p:spPr>
          <a:xfrm>
            <a:off x="1059202" y="2823377"/>
            <a:ext cx="3087604" cy="517190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UI(User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Interface)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측면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F031E1-6BD7-9ED8-93E0-F6471552AF64}"/>
              </a:ext>
            </a:extLst>
          </p:cNvPr>
          <p:cNvSpPr/>
          <p:nvPr/>
        </p:nvSpPr>
        <p:spPr>
          <a:xfrm>
            <a:off x="1059202" y="3386463"/>
            <a:ext cx="3087604" cy="28619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A5A057-F1C4-96AD-57F8-939B8E351728}"/>
              </a:ext>
            </a:extLst>
          </p:cNvPr>
          <p:cNvSpPr/>
          <p:nvPr/>
        </p:nvSpPr>
        <p:spPr>
          <a:xfrm>
            <a:off x="1184398" y="3434088"/>
            <a:ext cx="2799992" cy="2677656"/>
          </a:xfrm>
          <a:prstGeom prst="rect">
            <a:avLst/>
          </a:prstGeom>
        </p:spPr>
        <p:txBody>
          <a:bodyPr wrap="square" lIns="18000" rIns="1800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영역별 동일한 형태요소배치로 콘텐츠 구분 난해 </a:t>
            </a:r>
            <a:endParaRPr lang="en-US" altLang="ko-KR" sz="1200" kern="0" dirty="0">
              <a:ln>
                <a:solidFill>
                  <a:sysClr val="windowText" lastClr="000000">
                    <a:lumMod val="95000"/>
                    <a:lumOff val="5000"/>
                    <a:alpha val="5000"/>
                  </a:sys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‘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착한 보험 연구소</a:t>
            </a: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’ 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카카오 채널 요소의 비중이 크고</a:t>
            </a: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요소가 혼재</a:t>
            </a:r>
            <a:endParaRPr lang="en-US" altLang="ko-KR" sz="1200" kern="0" dirty="0">
              <a:ln>
                <a:solidFill>
                  <a:sysClr val="windowText" lastClr="000000">
                    <a:lumMod val="95000"/>
                    <a:lumOff val="5000"/>
                    <a:alpha val="5000"/>
                  </a:sys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‘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상단 메인 배너와 이어지는 배너</a:t>
            </a: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’ 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콘텐츠의 중복노출 </a:t>
            </a: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(2022-11-16 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이미지 소거 확인</a:t>
            </a: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‘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이달의 추천상품</a:t>
            </a: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’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상품 탐색 난해</a:t>
            </a:r>
            <a:endParaRPr lang="en-US" altLang="ko-KR" sz="1200" kern="0" dirty="0">
              <a:ln>
                <a:solidFill>
                  <a:sysClr val="windowText" lastClr="000000">
                    <a:lumMod val="95000"/>
                    <a:lumOff val="5000"/>
                    <a:alpha val="5000"/>
                  </a:sys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‘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보장분석화면</a:t>
            </a: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’ 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버튼 </a:t>
            </a: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‘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내 보험점수는 몇 점</a:t>
            </a: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?’ 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일반적인 </a:t>
            </a: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CTA(Call To Action) 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구성과 상이</a:t>
            </a:r>
            <a:endParaRPr lang="en-US" altLang="ko-KR" sz="1200" kern="0" dirty="0">
              <a:ln>
                <a:solidFill>
                  <a:sysClr val="windowText" lastClr="000000">
                    <a:lumMod val="95000"/>
                    <a:lumOff val="5000"/>
                    <a:alpha val="5000"/>
                  </a:sys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‘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보장분석결과화면</a:t>
            </a: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’ 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그래프 </a:t>
            </a:r>
            <a:r>
              <a:rPr lang="ko-KR" altLang="en-US" sz="1200" kern="0" dirty="0" err="1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미충족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여부 </a:t>
            </a: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BI 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색상 사용으로 부정적인 이미지처럼 노출</a:t>
            </a:r>
            <a:endParaRPr lang="en-US" altLang="ko-KR" sz="1200" kern="0" dirty="0">
              <a:ln>
                <a:solidFill>
                  <a:sysClr val="windowText" lastClr="000000">
                    <a:lumMod val="95000"/>
                    <a:lumOff val="5000"/>
                    <a:alpha val="5000"/>
                  </a:sys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908DB0-8574-1311-3BD9-40CC323E0825}"/>
              </a:ext>
            </a:extLst>
          </p:cNvPr>
          <p:cNvSpPr/>
          <p:nvPr/>
        </p:nvSpPr>
        <p:spPr>
          <a:xfrm>
            <a:off x="4683357" y="2823377"/>
            <a:ext cx="3087604" cy="517190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운영 및 관리측면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D68DA9-C69D-8B10-966C-CB1F3EED304A}"/>
              </a:ext>
            </a:extLst>
          </p:cNvPr>
          <p:cNvSpPr/>
          <p:nvPr/>
        </p:nvSpPr>
        <p:spPr>
          <a:xfrm>
            <a:off x="4683357" y="3386464"/>
            <a:ext cx="3087604" cy="13093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12C014F-45EB-20E5-B028-CAE50551AE23}"/>
              </a:ext>
            </a:extLst>
          </p:cNvPr>
          <p:cNvSpPr/>
          <p:nvPr/>
        </p:nvSpPr>
        <p:spPr>
          <a:xfrm>
            <a:off x="4745955" y="3429000"/>
            <a:ext cx="2962409" cy="1200329"/>
          </a:xfrm>
          <a:prstGeom prst="rect">
            <a:avLst/>
          </a:prstGeom>
        </p:spPr>
        <p:txBody>
          <a:bodyPr wrap="square" lIns="18000" rIns="1800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메인화면 상품 카테고리 명과 </a:t>
            </a: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LNB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상품 카테고리 명 상이</a:t>
            </a:r>
            <a:endParaRPr lang="en-US" altLang="ko-KR" sz="1200" kern="0" dirty="0">
              <a:ln>
                <a:solidFill>
                  <a:sysClr val="windowText" lastClr="000000">
                    <a:lumMod val="95000"/>
                    <a:lumOff val="5000"/>
                    <a:alpha val="5000"/>
                  </a:sys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보유하고 있는 </a:t>
            </a: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YouTube 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채널 內 다양한 콘텐츠의 활용도 낮음 </a:t>
            </a:r>
            <a:endParaRPr lang="en-US" altLang="ko-KR" sz="1200" kern="0" dirty="0">
              <a:ln>
                <a:solidFill>
                  <a:sysClr val="windowText" lastClr="000000">
                    <a:lumMod val="95000"/>
                    <a:lumOff val="5000"/>
                    <a:alpha val="5000"/>
                  </a:sys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‘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이달의 추천상품</a:t>
            </a: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’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노출 문구와 상세메뉴 노출문구 상이</a:t>
            </a: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53EDDDAD-7C8C-9225-C78F-F272F330BA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5750" y="145567"/>
            <a:ext cx="1471878" cy="286232"/>
          </a:xfrm>
        </p:spPr>
        <p:txBody>
          <a:bodyPr/>
          <a:lstStyle/>
          <a:p>
            <a:r>
              <a:rPr lang="en-US" altLang="ko-KR" sz="1400" spc="-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03. AS-IS</a:t>
            </a:r>
            <a:r>
              <a:rPr lang="ko-KR" altLang="en-US" dirty="0"/>
              <a:t> </a:t>
            </a:r>
            <a:r>
              <a:rPr lang="en-US" altLang="ko-KR" dirty="0"/>
              <a:t>Research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AEC775-4129-CFC4-1949-95F4F549AE4C}"/>
              </a:ext>
            </a:extLst>
          </p:cNvPr>
          <p:cNvSpPr/>
          <p:nvPr/>
        </p:nvSpPr>
        <p:spPr>
          <a:xfrm>
            <a:off x="8101551" y="2798876"/>
            <a:ext cx="3087604" cy="517190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UX(User </a:t>
            </a:r>
            <a:r>
              <a:rPr lang="en-US" altLang="ko-KR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eXperience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측면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8113D0-5433-B51C-0D5B-9541341B29B5}"/>
              </a:ext>
            </a:extLst>
          </p:cNvPr>
          <p:cNvSpPr/>
          <p:nvPr/>
        </p:nvSpPr>
        <p:spPr>
          <a:xfrm>
            <a:off x="8101551" y="3386464"/>
            <a:ext cx="3087604" cy="30497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99734B-9784-E150-E8E6-22812B074871}"/>
              </a:ext>
            </a:extLst>
          </p:cNvPr>
          <p:cNvSpPr/>
          <p:nvPr/>
        </p:nvSpPr>
        <p:spPr>
          <a:xfrm>
            <a:off x="8226745" y="3481521"/>
            <a:ext cx="2799992" cy="2862322"/>
          </a:xfrm>
          <a:prstGeom prst="rect">
            <a:avLst/>
          </a:prstGeom>
        </p:spPr>
        <p:txBody>
          <a:bodyPr wrap="square" lIns="18000" rIns="1800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추천상품 외 전체 상품 노출 부재</a:t>
            </a:r>
            <a:endParaRPr lang="en-US" altLang="ko-KR" sz="1200" kern="0" dirty="0">
              <a:ln>
                <a:solidFill>
                  <a:sysClr val="windowText" lastClr="000000">
                    <a:lumMod val="95000"/>
                    <a:lumOff val="5000"/>
                    <a:alpha val="5000"/>
                  </a:sys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ko-KR" altLang="en-US" sz="1200" kern="0" dirty="0" err="1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뒤로가기</a:t>
            </a: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닫기</a:t>
            </a: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동작 정리 필요</a:t>
            </a: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(‘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내 보험 진단하기</a:t>
            </a: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’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</a:t>
            </a: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‘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홈</a:t>
            </a: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’ 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선택 시 </a:t>
            </a:r>
            <a:r>
              <a:rPr lang="ko-KR" altLang="en-US" sz="1200" kern="0" dirty="0" err="1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내보험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진단하기 팝업 </a:t>
            </a:r>
            <a:r>
              <a:rPr lang="ko-KR" altLang="en-US" sz="1200" kern="0" dirty="0" err="1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재출력</a:t>
            </a: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팝업 </a:t>
            </a:r>
            <a:r>
              <a:rPr lang="ko-KR" altLang="en-US" sz="1200" kern="0" dirty="0" err="1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종료시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이전 화면 유지 및 화면 이동 불가</a:t>
            </a: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디바이스 </a:t>
            </a:r>
            <a:r>
              <a:rPr lang="ko-KR" altLang="en-US" sz="1200" kern="0" dirty="0" err="1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뒤로가기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외 취소 버튼 </a:t>
            </a:r>
            <a:r>
              <a:rPr lang="ko-KR" altLang="en-US" sz="1200" kern="0" dirty="0" err="1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미존재</a:t>
            </a:r>
            <a:endParaRPr lang="en-US" altLang="ko-KR" sz="1200" kern="0" dirty="0">
              <a:ln>
                <a:solidFill>
                  <a:sysClr val="windowText" lastClr="000000">
                    <a:lumMod val="95000"/>
                    <a:lumOff val="5000"/>
                    <a:alpha val="5000"/>
                  </a:sys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필수</a:t>
            </a: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선택 약관 혼재로 의도치 않은 선택 유도</a:t>
            </a:r>
            <a:endParaRPr lang="en-US" altLang="ko-KR" sz="1200" kern="0" dirty="0">
              <a:ln>
                <a:solidFill>
                  <a:sysClr val="windowText" lastClr="000000">
                    <a:lumMod val="95000"/>
                    <a:lumOff val="5000"/>
                    <a:alpha val="5000"/>
                  </a:sys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약관그룹 탭 구분으로 전체동의 외 약관 동의 시 최소 </a:t>
            </a: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회의 탭 선택 추가 필요</a:t>
            </a:r>
            <a:endParaRPr lang="en-US" altLang="ko-KR" sz="1200" kern="0" dirty="0">
              <a:ln>
                <a:solidFill>
                  <a:sysClr val="windowText" lastClr="000000">
                    <a:lumMod val="95000"/>
                    <a:lumOff val="5000"/>
                    <a:alpha val="5000"/>
                  </a:sys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‘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분석결과 화면</a:t>
            </a: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’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하단 탭을 통한 이동으로 정보 열람 시 페이지 이동</a:t>
            </a: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부족한 보장 채우기</a:t>
            </a: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및 탭 선택 필요</a:t>
            </a:r>
            <a:endParaRPr lang="en-US" altLang="ko-KR" sz="1200" kern="0" dirty="0">
              <a:ln>
                <a:solidFill>
                  <a:sysClr val="windowText" lastClr="000000">
                    <a:lumMod val="95000"/>
                    <a:lumOff val="5000"/>
                    <a:alpha val="5000"/>
                  </a:sys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F6A10F9-15B9-4152-BEE9-D4C2B35A0EC9}"/>
              </a:ext>
            </a:extLst>
          </p:cNvPr>
          <p:cNvSpPr/>
          <p:nvPr/>
        </p:nvSpPr>
        <p:spPr>
          <a:xfrm>
            <a:off x="9352230" y="334978"/>
            <a:ext cx="2480649" cy="633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업데이트필요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EB048DF-F957-E37B-1CD1-18DBFE4AA733}"/>
              </a:ext>
            </a:extLst>
          </p:cNvPr>
          <p:cNvSpPr/>
          <p:nvPr/>
        </p:nvSpPr>
        <p:spPr>
          <a:xfrm>
            <a:off x="550863" y="811213"/>
            <a:ext cx="2662237" cy="325437"/>
          </a:xfrm>
          <a:prstGeom prst="roundRect">
            <a:avLst>
              <a:gd name="adj" fmla="val 50000"/>
            </a:avLst>
          </a:prstGeom>
          <a:solidFill>
            <a:srgbClr val="7BBF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spc="-100" dirty="0">
                <a:solidFill>
                  <a:srgbClr val="2E2E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Benchmarking</a:t>
            </a:r>
          </a:p>
        </p:txBody>
      </p:sp>
    </p:spTree>
    <p:extLst>
      <p:ext uri="{BB962C8B-B14F-4D97-AF65-F5344CB8AC3E}">
        <p14:creationId xmlns:p14="http://schemas.microsoft.com/office/powerpoint/2010/main" val="1364735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EB30DBF-F0C0-055C-DD51-2C880BD48F5A}"/>
              </a:ext>
            </a:extLst>
          </p:cNvPr>
          <p:cNvSpPr/>
          <p:nvPr/>
        </p:nvSpPr>
        <p:spPr>
          <a:xfrm>
            <a:off x="550863" y="811213"/>
            <a:ext cx="2662237" cy="325437"/>
          </a:xfrm>
          <a:prstGeom prst="roundRect">
            <a:avLst>
              <a:gd name="adj" fmla="val 50000"/>
            </a:avLst>
          </a:prstGeom>
          <a:solidFill>
            <a:srgbClr val="7BBF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spc="-100" dirty="0">
                <a:solidFill>
                  <a:srgbClr val="2E2E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Benchmarking</a:t>
            </a:r>
          </a:p>
        </p:txBody>
      </p:sp>
      <p:sp>
        <p:nvSpPr>
          <p:cNvPr id="44037" name="TextBox 9">
            <a:extLst>
              <a:ext uri="{FF2B5EF4-FFF2-40B4-BE49-F238E27FC236}">
                <a16:creationId xmlns:a16="http://schemas.microsoft.com/office/drawing/2014/main" id="{E005EF7B-4325-8052-E708-A6F3CDAEA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8421" y="1352550"/>
            <a:ext cx="27749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2600" dirty="0">
                <a:solidFill>
                  <a:srgbClr val="2E2E2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벤치마킹 핵심 요건</a:t>
            </a:r>
            <a:endParaRPr lang="en-US" altLang="ko-KR" sz="2600" dirty="0">
              <a:solidFill>
                <a:srgbClr val="2E2E2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B036512-8507-B872-4872-D921287AFA09}"/>
              </a:ext>
            </a:extLst>
          </p:cNvPr>
          <p:cNvSpPr/>
          <p:nvPr/>
        </p:nvSpPr>
        <p:spPr>
          <a:xfrm>
            <a:off x="2767861" y="3950317"/>
            <a:ext cx="6230937" cy="619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2FFCFC9-0D1A-0DAC-5001-327B56BBB1C7}"/>
              </a:ext>
            </a:extLst>
          </p:cNvPr>
          <p:cNvSpPr/>
          <p:nvPr/>
        </p:nvSpPr>
        <p:spPr>
          <a:xfrm>
            <a:off x="2785220" y="3122605"/>
            <a:ext cx="6230937" cy="619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5AF988E-B45B-79B8-6CC2-86049173DDEC}"/>
              </a:ext>
            </a:extLst>
          </p:cNvPr>
          <p:cNvSpPr/>
          <p:nvPr/>
        </p:nvSpPr>
        <p:spPr>
          <a:xfrm>
            <a:off x="2783632" y="4645025"/>
            <a:ext cx="6230938" cy="736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A2423F3-AA6A-0DE0-9081-2F0D2F5946CF}"/>
              </a:ext>
            </a:extLst>
          </p:cNvPr>
          <p:cNvSpPr/>
          <p:nvPr/>
        </p:nvSpPr>
        <p:spPr>
          <a:xfrm>
            <a:off x="2783632" y="5505450"/>
            <a:ext cx="6230938" cy="623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6EFC68F-4A47-5173-85AC-8D5101CDF2FC}"/>
              </a:ext>
            </a:extLst>
          </p:cNvPr>
          <p:cNvSpPr/>
          <p:nvPr/>
        </p:nvSpPr>
        <p:spPr>
          <a:xfrm>
            <a:off x="2785220" y="2206625"/>
            <a:ext cx="6230937" cy="830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EF0C0D0-460D-2492-A1DB-90BB7284CAAC}"/>
              </a:ext>
            </a:extLst>
          </p:cNvPr>
          <p:cNvSpPr/>
          <p:nvPr/>
        </p:nvSpPr>
        <p:spPr>
          <a:xfrm>
            <a:off x="2897622" y="4047719"/>
            <a:ext cx="5524580" cy="369332"/>
          </a:xfrm>
          <a:prstGeom prst="rect">
            <a:avLst/>
          </a:prstGeom>
        </p:spPr>
        <p:txBody>
          <a:bodyPr lIns="18000" rIns="18000">
            <a:spAutoFit/>
          </a:bodyPr>
          <a:lstStyle/>
          <a:p>
            <a:pPr>
              <a:defRPr/>
            </a:pPr>
            <a:r>
              <a:rPr lang="ko-KR" altLang="en-US" sz="9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카테고리 구분 및 필터링</a:t>
            </a:r>
            <a:endParaRPr lang="en-US" altLang="ko-KR" sz="900" kern="0" dirty="0">
              <a:ln>
                <a:solidFill>
                  <a:sysClr val="windowText" lastClr="000000">
                    <a:lumMod val="95000"/>
                    <a:lumOff val="5000"/>
                    <a:alpha val="5000"/>
                  </a:sysClr>
                </a:solidFill>
              </a:ln>
              <a:solidFill>
                <a:srgbClr val="2E2E2E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defRPr/>
            </a:pPr>
            <a:r>
              <a:rPr lang="ko-KR" altLang="en-US" sz="9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키워드별 상품 탐색 용이</a:t>
            </a:r>
            <a:endParaRPr lang="en-US" altLang="ko-KR" sz="900" kern="0" dirty="0">
              <a:ln>
                <a:solidFill>
                  <a:sysClr val="windowText" lastClr="000000">
                    <a:lumMod val="95000"/>
                    <a:lumOff val="5000"/>
                    <a:alpha val="5000"/>
                  </a:sysClr>
                </a:solidFill>
              </a:ln>
              <a:solidFill>
                <a:srgbClr val="2E2E2E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98DE1B8-05D3-726D-F776-AA9C7FBCA4AB}"/>
              </a:ext>
            </a:extLst>
          </p:cNvPr>
          <p:cNvSpPr/>
          <p:nvPr/>
        </p:nvSpPr>
        <p:spPr>
          <a:xfrm>
            <a:off x="2895675" y="3255480"/>
            <a:ext cx="5524580" cy="230832"/>
          </a:xfrm>
          <a:prstGeom prst="rect">
            <a:avLst/>
          </a:prstGeom>
        </p:spPr>
        <p:txBody>
          <a:bodyPr lIns="18000" rIns="18000">
            <a:spAutoFit/>
          </a:bodyPr>
          <a:lstStyle/>
          <a:p>
            <a:pPr>
              <a:defRPr/>
            </a:pPr>
            <a:r>
              <a:rPr lang="en-US" altLang="ko-KR" sz="9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Interaction</a:t>
            </a:r>
            <a:r>
              <a:rPr lang="ko-KR" altLang="en-US" sz="9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활용을 통한 고객경험 개선</a:t>
            </a:r>
            <a:endParaRPr lang="en-US" altLang="ko-KR" sz="900" kern="0" dirty="0">
              <a:ln>
                <a:solidFill>
                  <a:sysClr val="windowText" lastClr="000000">
                    <a:lumMod val="95000"/>
                    <a:lumOff val="5000"/>
                    <a:alpha val="5000"/>
                  </a:sysClr>
                </a:solidFill>
              </a:ln>
              <a:solidFill>
                <a:srgbClr val="2E2E2E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8CEBA4F-0FF0-ECC1-9CFA-73BBD6997729}"/>
              </a:ext>
            </a:extLst>
          </p:cNvPr>
          <p:cNvSpPr/>
          <p:nvPr/>
        </p:nvSpPr>
        <p:spPr>
          <a:xfrm>
            <a:off x="2900375" y="5585141"/>
            <a:ext cx="5524580" cy="230832"/>
          </a:xfrm>
          <a:prstGeom prst="rect">
            <a:avLst/>
          </a:prstGeom>
        </p:spPr>
        <p:txBody>
          <a:bodyPr lIns="18000" rIns="18000">
            <a:spAutoFit/>
          </a:bodyPr>
          <a:lstStyle/>
          <a:p>
            <a:pPr>
              <a:defRPr/>
            </a:pPr>
            <a:r>
              <a:rPr lang="ko-KR" altLang="en-US" sz="9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고객 맞춤형 정보 제공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4ABC06D-919E-8230-AAA7-88499598EA7E}"/>
              </a:ext>
            </a:extLst>
          </p:cNvPr>
          <p:cNvSpPr/>
          <p:nvPr/>
        </p:nvSpPr>
        <p:spPr>
          <a:xfrm>
            <a:off x="951657" y="2192753"/>
            <a:ext cx="1724025" cy="830262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브랜딩 강화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03FA57D-8907-0AD8-90BA-4C4020692445}"/>
              </a:ext>
            </a:extLst>
          </p:cNvPr>
          <p:cNvSpPr/>
          <p:nvPr/>
        </p:nvSpPr>
        <p:spPr>
          <a:xfrm>
            <a:off x="953245" y="3927967"/>
            <a:ext cx="1724025" cy="619125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400" spc="-150" dirty="0">
                <a:ea typeface="나눔스퀘어 Bold" panose="020B0600000101010101" pitchFamily="50" charset="-127"/>
              </a:rPr>
              <a:t>상품 전시 강화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ED6A202-770D-AA4B-B7E9-875A23B62D68}"/>
              </a:ext>
            </a:extLst>
          </p:cNvPr>
          <p:cNvSpPr/>
          <p:nvPr/>
        </p:nvSpPr>
        <p:spPr>
          <a:xfrm>
            <a:off x="953245" y="3177603"/>
            <a:ext cx="1724025" cy="619125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spc="-150" dirty="0">
                <a:ea typeface="나눔스퀘어 Bold" panose="020B0600000101010101" pitchFamily="50" charset="-127"/>
              </a:rPr>
              <a:t>고객경험강화</a:t>
            </a:r>
            <a:endParaRPr lang="en-US" altLang="ko-KR" sz="1400" spc="-150" dirty="0">
              <a:ea typeface="나눔스퀘어 Bold" panose="020B0600000101010101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2C279CD-6A99-E74F-A947-0579C3735F72}"/>
              </a:ext>
            </a:extLst>
          </p:cNvPr>
          <p:cNvSpPr/>
          <p:nvPr/>
        </p:nvSpPr>
        <p:spPr>
          <a:xfrm>
            <a:off x="951657" y="4699210"/>
            <a:ext cx="1722438" cy="736600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콘텐츠강화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139F2DD-1B84-0025-38E2-CAB3E5E848F5}"/>
              </a:ext>
            </a:extLst>
          </p:cNvPr>
          <p:cNvSpPr/>
          <p:nvPr/>
        </p:nvSpPr>
        <p:spPr>
          <a:xfrm>
            <a:off x="951657" y="5585141"/>
            <a:ext cx="1722438" cy="623887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개인화강화</a:t>
            </a:r>
            <a:endParaRPr lang="en-US" altLang="ko-KR" sz="1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780959C-C320-638A-3DE9-59F9381101D9}"/>
              </a:ext>
            </a:extLst>
          </p:cNvPr>
          <p:cNvGrpSpPr/>
          <p:nvPr/>
        </p:nvGrpSpPr>
        <p:grpSpPr>
          <a:xfrm rot="10800000" flipH="1">
            <a:off x="9187691" y="2476370"/>
            <a:ext cx="264400" cy="264414"/>
            <a:chOff x="3336560" y="2548275"/>
            <a:chExt cx="335124" cy="335142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7082104-CD30-F94E-2FDD-6E223B8BE96B}"/>
                </a:ext>
              </a:extLst>
            </p:cNvPr>
            <p:cNvSpPr/>
            <p:nvPr/>
          </p:nvSpPr>
          <p:spPr bwMode="auto">
            <a:xfrm>
              <a:off x="3336560" y="2548275"/>
              <a:ext cx="335124" cy="335142"/>
            </a:xfrm>
            <a:prstGeom prst="ellipse">
              <a:avLst/>
            </a:prstGeom>
            <a:solidFill>
              <a:schemeClr val="bg1"/>
            </a:solidFill>
            <a:ln w="19050" cap="rnd" cmpd="sng" algn="ctr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wrap="square" lIns="0" tIns="0" rIns="0" bIns="0" rtlCol="0" anchor="ctr" anchorCtr="0"/>
            <a:lstStyle/>
            <a:p>
              <a:pPr algn="ctr" defTabSz="1067661"/>
              <a:endParaRPr lang="ko-KR" altLang="en-US" sz="1000" spc="-15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EAB10005-8D8D-0349-D477-1881EF4642BF}"/>
                </a:ext>
              </a:extLst>
            </p:cNvPr>
            <p:cNvGrpSpPr/>
            <p:nvPr/>
          </p:nvGrpSpPr>
          <p:grpSpPr>
            <a:xfrm>
              <a:off x="3446061" y="2602806"/>
              <a:ext cx="147873" cy="168931"/>
              <a:chOff x="3451492" y="2595586"/>
              <a:chExt cx="147873" cy="168931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37219329-28C7-EF61-A92B-874CD4D27A7F}"/>
                  </a:ext>
                </a:extLst>
              </p:cNvPr>
              <p:cNvSpPr/>
              <p:nvPr/>
            </p:nvSpPr>
            <p:spPr>
              <a:xfrm rot="18900000">
                <a:off x="3502331" y="2595586"/>
                <a:ext cx="46197" cy="14787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spc="-15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A7200FC8-1D12-B3EA-4AC3-B1821942CD49}"/>
                  </a:ext>
                </a:extLst>
              </p:cNvPr>
              <p:cNvSpPr/>
              <p:nvPr/>
            </p:nvSpPr>
            <p:spPr>
              <a:xfrm rot="2700000">
                <a:off x="3502330" y="2667482"/>
                <a:ext cx="46197" cy="14787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spc="-15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0154F4B-B7D2-CB5A-A5EA-8FAFC2E3BD67}"/>
              </a:ext>
            </a:extLst>
          </p:cNvPr>
          <p:cNvSpPr txBox="1"/>
          <p:nvPr/>
        </p:nvSpPr>
        <p:spPr>
          <a:xfrm>
            <a:off x="9533079" y="2439300"/>
            <a:ext cx="21802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777777"/>
              </a:buClr>
              <a:buSzPct val="80000"/>
              <a:defRPr/>
            </a:pPr>
            <a:r>
              <a:rPr lang="ko-KR" altLang="en-US" sz="1400" spc="-100" dirty="0">
                <a:solidFill>
                  <a:srgbClr val="5492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삼성화재</a:t>
            </a:r>
            <a:endParaRPr lang="en-US" altLang="ko-KR" sz="1400" spc="-100" dirty="0">
              <a:solidFill>
                <a:srgbClr val="54922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E1DF745-A1A6-976C-F2AD-FEB7563668EA}"/>
              </a:ext>
            </a:extLst>
          </p:cNvPr>
          <p:cNvGrpSpPr/>
          <p:nvPr/>
        </p:nvGrpSpPr>
        <p:grpSpPr>
          <a:xfrm rot="10800000" flipH="1">
            <a:off x="9187691" y="4122497"/>
            <a:ext cx="264400" cy="264414"/>
            <a:chOff x="3336560" y="2548275"/>
            <a:chExt cx="335124" cy="335142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BEF7FE0A-3B45-D656-8876-4ABAD68CABB3}"/>
                </a:ext>
              </a:extLst>
            </p:cNvPr>
            <p:cNvSpPr/>
            <p:nvPr/>
          </p:nvSpPr>
          <p:spPr bwMode="auto">
            <a:xfrm>
              <a:off x="3336560" y="2548275"/>
              <a:ext cx="335124" cy="335142"/>
            </a:xfrm>
            <a:prstGeom prst="ellipse">
              <a:avLst/>
            </a:prstGeom>
            <a:solidFill>
              <a:schemeClr val="bg1"/>
            </a:solidFill>
            <a:ln w="19050" cap="rnd" cmpd="sng" algn="ctr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wrap="square" lIns="0" tIns="0" rIns="0" bIns="0" rtlCol="0" anchor="ctr" anchorCtr="0"/>
            <a:lstStyle/>
            <a:p>
              <a:pPr algn="ctr" defTabSz="1067661"/>
              <a:endParaRPr lang="ko-KR" altLang="en-US" sz="1000" spc="-15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F402BE70-F39D-C8EB-9FD0-E575968B0FD5}"/>
                </a:ext>
              </a:extLst>
            </p:cNvPr>
            <p:cNvGrpSpPr/>
            <p:nvPr/>
          </p:nvGrpSpPr>
          <p:grpSpPr>
            <a:xfrm>
              <a:off x="3446061" y="2602806"/>
              <a:ext cx="147873" cy="168931"/>
              <a:chOff x="3451492" y="2595586"/>
              <a:chExt cx="147873" cy="168931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14B1E3E-81E7-C723-87F2-806FA5EFD46B}"/>
                  </a:ext>
                </a:extLst>
              </p:cNvPr>
              <p:cNvSpPr/>
              <p:nvPr/>
            </p:nvSpPr>
            <p:spPr>
              <a:xfrm rot="18900000">
                <a:off x="3502331" y="2595586"/>
                <a:ext cx="46197" cy="14787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spc="-15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5CFCE888-E933-415A-ACFF-005FCA2F83F5}"/>
                  </a:ext>
                </a:extLst>
              </p:cNvPr>
              <p:cNvSpPr/>
              <p:nvPr/>
            </p:nvSpPr>
            <p:spPr>
              <a:xfrm rot="2700000">
                <a:off x="3502330" y="2667482"/>
                <a:ext cx="46197" cy="14787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spc="-15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4964EA40-1353-B173-33E2-09914E636095}"/>
              </a:ext>
            </a:extLst>
          </p:cNvPr>
          <p:cNvSpPr txBox="1"/>
          <p:nvPr/>
        </p:nvSpPr>
        <p:spPr>
          <a:xfrm>
            <a:off x="9533079" y="4085427"/>
            <a:ext cx="21802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777777"/>
              </a:buClr>
              <a:buSzPct val="80000"/>
              <a:defRPr/>
            </a:pPr>
            <a:r>
              <a:rPr lang="ko-KR" altLang="en-US" sz="1200" spc="-100" dirty="0">
                <a:solidFill>
                  <a:srgbClr val="5492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카카오페이보험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02A5263-FE57-9E1F-B476-0F75CB704E51}"/>
              </a:ext>
            </a:extLst>
          </p:cNvPr>
          <p:cNvGrpSpPr/>
          <p:nvPr/>
        </p:nvGrpSpPr>
        <p:grpSpPr>
          <a:xfrm rot="10800000" flipH="1">
            <a:off x="9187691" y="3314231"/>
            <a:ext cx="264400" cy="264414"/>
            <a:chOff x="3336560" y="2548275"/>
            <a:chExt cx="335124" cy="335142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8F6F67BF-5FB6-28E0-F6D9-3F4B1047BF5B}"/>
                </a:ext>
              </a:extLst>
            </p:cNvPr>
            <p:cNvSpPr/>
            <p:nvPr/>
          </p:nvSpPr>
          <p:spPr bwMode="auto">
            <a:xfrm>
              <a:off x="3336560" y="2548275"/>
              <a:ext cx="335124" cy="335142"/>
            </a:xfrm>
            <a:prstGeom prst="ellipse">
              <a:avLst/>
            </a:prstGeom>
            <a:solidFill>
              <a:schemeClr val="bg1"/>
            </a:solidFill>
            <a:ln w="19050" cap="rnd" cmpd="sng" algn="ctr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wrap="square" lIns="0" tIns="0" rIns="0" bIns="0" rtlCol="0" anchor="ctr" anchorCtr="0"/>
            <a:lstStyle/>
            <a:p>
              <a:pPr algn="ctr" defTabSz="1067661"/>
              <a:endParaRPr lang="ko-KR" altLang="en-US" sz="1000" spc="-15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550D3D32-A30F-D5F9-468A-830CAEF0E1AF}"/>
                </a:ext>
              </a:extLst>
            </p:cNvPr>
            <p:cNvGrpSpPr/>
            <p:nvPr/>
          </p:nvGrpSpPr>
          <p:grpSpPr>
            <a:xfrm>
              <a:off x="3446061" y="2602806"/>
              <a:ext cx="147873" cy="168931"/>
              <a:chOff x="3451492" y="2595586"/>
              <a:chExt cx="147873" cy="168931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3A8ED63C-457B-C309-F166-94BF8C4A4AE1}"/>
                  </a:ext>
                </a:extLst>
              </p:cNvPr>
              <p:cNvSpPr/>
              <p:nvPr/>
            </p:nvSpPr>
            <p:spPr>
              <a:xfrm rot="18900000">
                <a:off x="3502331" y="2595586"/>
                <a:ext cx="46197" cy="14787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spc="-15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EA6BD68F-7EEE-942A-4D67-879187A166A9}"/>
                  </a:ext>
                </a:extLst>
              </p:cNvPr>
              <p:cNvSpPr/>
              <p:nvPr/>
            </p:nvSpPr>
            <p:spPr>
              <a:xfrm rot="2700000">
                <a:off x="3502330" y="2667482"/>
                <a:ext cx="46197" cy="14787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spc="-15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CB341559-12F3-F938-871C-E0ED35D64ACD}"/>
              </a:ext>
            </a:extLst>
          </p:cNvPr>
          <p:cNvSpPr txBox="1"/>
          <p:nvPr/>
        </p:nvSpPr>
        <p:spPr>
          <a:xfrm>
            <a:off x="9533079" y="3337822"/>
            <a:ext cx="21802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777777"/>
              </a:buClr>
              <a:buSzPct val="80000"/>
              <a:defRPr/>
            </a:pPr>
            <a:r>
              <a:rPr lang="en-US" altLang="ko-KR" sz="1200" spc="-100">
                <a:solidFill>
                  <a:srgbClr val="5492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KB</a:t>
            </a:r>
            <a:r>
              <a:rPr lang="ko-KR" altLang="en-US" sz="1200" spc="-100" dirty="0">
                <a:solidFill>
                  <a:srgbClr val="5492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손해보험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7EF8572-9793-117D-F33C-160254C59540}"/>
              </a:ext>
            </a:extLst>
          </p:cNvPr>
          <p:cNvGrpSpPr/>
          <p:nvPr/>
        </p:nvGrpSpPr>
        <p:grpSpPr>
          <a:xfrm rot="10800000" flipH="1">
            <a:off x="9187691" y="4862701"/>
            <a:ext cx="264400" cy="264414"/>
            <a:chOff x="3336560" y="2548275"/>
            <a:chExt cx="335124" cy="335142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4C76F6D2-50BF-6AA9-0874-C71D0EEEA2BE}"/>
                </a:ext>
              </a:extLst>
            </p:cNvPr>
            <p:cNvSpPr/>
            <p:nvPr/>
          </p:nvSpPr>
          <p:spPr bwMode="auto">
            <a:xfrm>
              <a:off x="3336560" y="2548275"/>
              <a:ext cx="335124" cy="335142"/>
            </a:xfrm>
            <a:prstGeom prst="ellipse">
              <a:avLst/>
            </a:prstGeom>
            <a:solidFill>
              <a:schemeClr val="bg1"/>
            </a:solidFill>
            <a:ln w="19050" cap="rnd" cmpd="sng" algn="ctr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wrap="square" lIns="0" tIns="0" rIns="0" bIns="0" rtlCol="0" anchor="ctr" anchorCtr="0"/>
            <a:lstStyle/>
            <a:p>
              <a:pPr algn="ctr" defTabSz="1067661"/>
              <a:endParaRPr lang="ko-KR" altLang="en-US" sz="1000" spc="-15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8BD8A0E1-D873-1D14-F7C5-EFB98A7A86E2}"/>
                </a:ext>
              </a:extLst>
            </p:cNvPr>
            <p:cNvGrpSpPr/>
            <p:nvPr/>
          </p:nvGrpSpPr>
          <p:grpSpPr>
            <a:xfrm>
              <a:off x="3446061" y="2602806"/>
              <a:ext cx="147873" cy="168931"/>
              <a:chOff x="3451492" y="2595586"/>
              <a:chExt cx="147873" cy="168931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AF23678F-BAB7-2B91-04C1-BC79ADAD8A68}"/>
                  </a:ext>
                </a:extLst>
              </p:cNvPr>
              <p:cNvSpPr/>
              <p:nvPr/>
            </p:nvSpPr>
            <p:spPr>
              <a:xfrm rot="18900000">
                <a:off x="3502331" y="2595586"/>
                <a:ext cx="46197" cy="14787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spc="-15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967355B7-5231-68E7-D277-D439F403183C}"/>
                  </a:ext>
                </a:extLst>
              </p:cNvPr>
              <p:cNvSpPr/>
              <p:nvPr/>
            </p:nvSpPr>
            <p:spPr>
              <a:xfrm rot="2700000">
                <a:off x="3502330" y="2667482"/>
                <a:ext cx="46197" cy="14787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spc="-15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63D6CE3B-CF8E-CD62-99DF-C688A8E4185E}"/>
              </a:ext>
            </a:extLst>
          </p:cNvPr>
          <p:cNvSpPr txBox="1"/>
          <p:nvPr/>
        </p:nvSpPr>
        <p:spPr>
          <a:xfrm>
            <a:off x="9533079" y="4825631"/>
            <a:ext cx="21802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777777"/>
              </a:buClr>
              <a:buSzPct val="80000"/>
              <a:defRPr/>
            </a:pPr>
            <a:r>
              <a:rPr lang="en-US" altLang="ko-KR" sz="1200" spc="-100" dirty="0">
                <a:solidFill>
                  <a:srgbClr val="5492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</a:t>
            </a:r>
            <a:r>
              <a:rPr lang="ko-KR" altLang="en-US" sz="1200" spc="-100" dirty="0">
                <a:solidFill>
                  <a:srgbClr val="5492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손해보험</a:t>
            </a:r>
            <a:endParaRPr lang="en-US" altLang="ko-KR" sz="1200" spc="-100" dirty="0">
              <a:solidFill>
                <a:srgbClr val="54922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9543DD3-F2AF-832D-CA7E-E8211729BEEE}"/>
              </a:ext>
            </a:extLst>
          </p:cNvPr>
          <p:cNvGrpSpPr/>
          <p:nvPr/>
        </p:nvGrpSpPr>
        <p:grpSpPr>
          <a:xfrm rot="10800000" flipH="1">
            <a:off x="9187691" y="5688891"/>
            <a:ext cx="264400" cy="264414"/>
            <a:chOff x="3336560" y="2548275"/>
            <a:chExt cx="335124" cy="335142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75A01B45-367B-5541-3AC7-7B670AFF26AF}"/>
                </a:ext>
              </a:extLst>
            </p:cNvPr>
            <p:cNvSpPr/>
            <p:nvPr/>
          </p:nvSpPr>
          <p:spPr bwMode="auto">
            <a:xfrm>
              <a:off x="3336560" y="2548275"/>
              <a:ext cx="335124" cy="335142"/>
            </a:xfrm>
            <a:prstGeom prst="ellipse">
              <a:avLst/>
            </a:prstGeom>
            <a:solidFill>
              <a:schemeClr val="bg1"/>
            </a:solidFill>
            <a:ln w="19050" cap="rnd" cmpd="sng" algn="ctr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wrap="square" lIns="0" tIns="0" rIns="0" bIns="0" rtlCol="0" anchor="ctr" anchorCtr="0"/>
            <a:lstStyle/>
            <a:p>
              <a:pPr algn="ctr" defTabSz="1067661"/>
              <a:endParaRPr lang="ko-KR" altLang="en-US" sz="1000" spc="-15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8C255134-28AB-ECA9-ACD5-353F4F8308E7}"/>
                </a:ext>
              </a:extLst>
            </p:cNvPr>
            <p:cNvGrpSpPr/>
            <p:nvPr/>
          </p:nvGrpSpPr>
          <p:grpSpPr>
            <a:xfrm>
              <a:off x="3446061" y="2602806"/>
              <a:ext cx="147873" cy="168931"/>
              <a:chOff x="3451492" y="2595586"/>
              <a:chExt cx="147873" cy="168931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BB436B53-3E13-D00A-BA79-B69C3AD6485C}"/>
                  </a:ext>
                </a:extLst>
              </p:cNvPr>
              <p:cNvSpPr/>
              <p:nvPr/>
            </p:nvSpPr>
            <p:spPr>
              <a:xfrm rot="18900000">
                <a:off x="3502331" y="2595586"/>
                <a:ext cx="46197" cy="14787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spc="-15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C80FFD84-098C-DBBD-A93F-4E8A1F464659}"/>
                  </a:ext>
                </a:extLst>
              </p:cNvPr>
              <p:cNvSpPr/>
              <p:nvPr/>
            </p:nvSpPr>
            <p:spPr>
              <a:xfrm rot="2700000">
                <a:off x="3502330" y="2667482"/>
                <a:ext cx="46197" cy="14787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spc="-15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52C2094E-92AC-32B6-BAE5-FBD5ECFF2D4D}"/>
              </a:ext>
            </a:extLst>
          </p:cNvPr>
          <p:cNvSpPr txBox="1"/>
          <p:nvPr/>
        </p:nvSpPr>
        <p:spPr>
          <a:xfrm>
            <a:off x="9533079" y="5651821"/>
            <a:ext cx="21802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777777"/>
              </a:buClr>
              <a:buSzPct val="80000"/>
              <a:defRPr/>
            </a:pPr>
            <a:r>
              <a:rPr lang="ko-KR" altLang="en-US" sz="1200" spc="-100" dirty="0">
                <a:solidFill>
                  <a:srgbClr val="5492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현대해상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708DD8A-848B-E806-40E5-F4E7AF8E6782}"/>
              </a:ext>
            </a:extLst>
          </p:cNvPr>
          <p:cNvSpPr/>
          <p:nvPr/>
        </p:nvSpPr>
        <p:spPr>
          <a:xfrm>
            <a:off x="2900375" y="4715758"/>
            <a:ext cx="5524580" cy="369332"/>
          </a:xfrm>
          <a:prstGeom prst="rect">
            <a:avLst/>
          </a:prstGeom>
        </p:spPr>
        <p:txBody>
          <a:bodyPr lIns="18000" rIns="18000">
            <a:spAutoFit/>
          </a:bodyPr>
          <a:lstStyle/>
          <a:p>
            <a:pPr>
              <a:defRPr/>
            </a:pPr>
            <a:r>
              <a:rPr lang="ko-KR" altLang="en-US" sz="9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콘텐츠 노출 강화</a:t>
            </a:r>
            <a:endParaRPr lang="en-US" altLang="ko-KR" sz="900" kern="0" dirty="0">
              <a:ln>
                <a:solidFill>
                  <a:sysClr val="windowText" lastClr="000000">
                    <a:lumMod val="95000"/>
                    <a:lumOff val="5000"/>
                    <a:alpha val="5000"/>
                  </a:sysClr>
                </a:solidFill>
              </a:ln>
              <a:solidFill>
                <a:srgbClr val="2E2E2E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defRPr/>
            </a:pPr>
            <a:r>
              <a:rPr lang="ko-KR" altLang="en-US" sz="9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카테고리 및 이벤트 노출 강화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5F69D9-6DE9-8DDE-EA4F-F4C9BF7732C9}"/>
              </a:ext>
            </a:extLst>
          </p:cNvPr>
          <p:cNvSpPr/>
          <p:nvPr/>
        </p:nvSpPr>
        <p:spPr>
          <a:xfrm>
            <a:off x="7385766" y="6575696"/>
            <a:ext cx="4565768" cy="230832"/>
          </a:xfrm>
          <a:prstGeom prst="rect">
            <a:avLst/>
          </a:prstGeom>
        </p:spPr>
        <p:txBody>
          <a:bodyPr lIns="18000" rIns="18000">
            <a:spAutoFit/>
          </a:bodyPr>
          <a:lstStyle/>
          <a:p>
            <a:pPr algn="r">
              <a:defRPr/>
            </a:pPr>
            <a:r>
              <a:rPr lang="en-US" altLang="ko-KR" sz="9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※. RFP </a:t>
            </a:r>
            <a:r>
              <a:rPr lang="ko-KR" altLang="en-US" sz="9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기준</a:t>
            </a:r>
            <a:r>
              <a:rPr lang="en-US" altLang="ko-KR" sz="9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Mockup </a:t>
            </a:r>
            <a:r>
              <a:rPr lang="ko-KR" altLang="en-US" sz="9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작성 기준</a:t>
            </a:r>
            <a:r>
              <a:rPr lang="en-US" altLang="ko-KR" sz="9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endParaRPr lang="ko-KR" altLang="en-US" sz="900" kern="0" dirty="0">
              <a:ln>
                <a:solidFill>
                  <a:sysClr val="windowText" lastClr="000000">
                    <a:lumMod val="95000"/>
                    <a:lumOff val="5000"/>
                    <a:alpha val="5000"/>
                  </a:sysClr>
                </a:solidFill>
              </a:ln>
              <a:solidFill>
                <a:srgbClr val="2E2E2E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DB12C6-9156-EA4C-729A-A89C3E696F64}"/>
              </a:ext>
            </a:extLst>
          </p:cNvPr>
          <p:cNvSpPr/>
          <p:nvPr/>
        </p:nvSpPr>
        <p:spPr>
          <a:xfrm>
            <a:off x="2895675" y="2385512"/>
            <a:ext cx="5524580" cy="369332"/>
          </a:xfrm>
          <a:prstGeom prst="rect">
            <a:avLst/>
          </a:prstGeom>
        </p:spPr>
        <p:txBody>
          <a:bodyPr lIns="18000" rIns="18000">
            <a:spAutoFit/>
          </a:bodyPr>
          <a:lstStyle/>
          <a:p>
            <a:pPr>
              <a:defRPr/>
            </a:pPr>
            <a:r>
              <a:rPr lang="en-US" altLang="ko-KR" sz="9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Brand Color</a:t>
            </a:r>
            <a:r>
              <a:rPr lang="ko-KR" altLang="en-US" sz="9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적극적인 활용</a:t>
            </a:r>
          </a:p>
          <a:p>
            <a:pPr>
              <a:defRPr/>
            </a:pPr>
            <a:endParaRPr lang="ko-KR" altLang="en-US" sz="900" kern="0" dirty="0">
              <a:ln>
                <a:solidFill>
                  <a:sysClr val="windowText" lastClr="000000">
                    <a:lumMod val="95000"/>
                    <a:lumOff val="5000"/>
                    <a:alpha val="5000"/>
                  </a:sysClr>
                </a:solidFill>
              </a:ln>
              <a:solidFill>
                <a:srgbClr val="2E2E2E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E6B26D9-453C-6ADB-CE9F-212127C81974}"/>
              </a:ext>
            </a:extLst>
          </p:cNvPr>
          <p:cNvSpPr/>
          <p:nvPr/>
        </p:nvSpPr>
        <p:spPr>
          <a:xfrm>
            <a:off x="9668650" y="811213"/>
            <a:ext cx="2480649" cy="633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업데이트필요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99E89E8-2CA7-A865-B3AB-9D14F096B3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5750" y="145567"/>
            <a:ext cx="1471878" cy="286232"/>
          </a:xfrm>
        </p:spPr>
        <p:txBody>
          <a:bodyPr/>
          <a:lstStyle/>
          <a:p>
            <a:r>
              <a:rPr lang="en-US" altLang="ko-KR" sz="1400" spc="-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03. AS-IS Research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12C334E-C1A5-4399-5BC3-1DFA3CCDDD5E}"/>
              </a:ext>
            </a:extLst>
          </p:cNvPr>
          <p:cNvSpPr/>
          <p:nvPr/>
        </p:nvSpPr>
        <p:spPr>
          <a:xfrm>
            <a:off x="550863" y="811213"/>
            <a:ext cx="2662237" cy="325437"/>
          </a:xfrm>
          <a:prstGeom prst="roundRect">
            <a:avLst>
              <a:gd name="adj" fmla="val 50000"/>
            </a:avLst>
          </a:prstGeom>
          <a:solidFill>
            <a:srgbClr val="7BBF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spc="-100" dirty="0">
                <a:solidFill>
                  <a:srgbClr val="2E2E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Benchmarking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447A866-0EDC-9FBD-1F90-2354E389DDC3}"/>
              </a:ext>
            </a:extLst>
          </p:cNvPr>
          <p:cNvSpPr/>
          <p:nvPr/>
        </p:nvSpPr>
        <p:spPr>
          <a:xfrm>
            <a:off x="1012583" y="2566944"/>
            <a:ext cx="3060601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457200">
              <a:defRPr/>
            </a:pP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https://direct.samsungfire.com/m/</a:t>
            </a:r>
            <a:endParaRPr lang="ko-KR" altLang="en-US" sz="1200" kern="0" dirty="0">
              <a:ln>
                <a:solidFill>
                  <a:sysClr val="windowText" lastClr="000000">
                    <a:lumMod val="95000"/>
                    <a:lumOff val="5000"/>
                    <a:alpha val="5000"/>
                  </a:sysClr>
                </a:solidFill>
              </a:ln>
              <a:solidFill>
                <a:srgbClr val="2E2E2E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74AF607-199F-B564-1D9D-65E8BA39D72F}"/>
              </a:ext>
            </a:extLst>
          </p:cNvPr>
          <p:cNvSpPr/>
          <p:nvPr/>
        </p:nvSpPr>
        <p:spPr>
          <a:xfrm>
            <a:off x="1092200" y="2946400"/>
            <a:ext cx="863600" cy="231775"/>
          </a:xfrm>
          <a:prstGeom prst="roundRect">
            <a:avLst>
              <a:gd name="adj" fmla="val 50000"/>
            </a:avLst>
          </a:prstGeom>
          <a:solidFill>
            <a:srgbClr val="418C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#</a:t>
            </a:r>
            <a:r>
              <a:rPr lang="ko-KR" altLang="en-US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간결한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9809F55-3F41-15B3-CA05-030A673FB7DB}"/>
              </a:ext>
            </a:extLst>
          </p:cNvPr>
          <p:cNvSpPr/>
          <p:nvPr/>
        </p:nvSpPr>
        <p:spPr>
          <a:xfrm>
            <a:off x="2035175" y="2946400"/>
            <a:ext cx="863600" cy="231775"/>
          </a:xfrm>
          <a:prstGeom prst="roundRect">
            <a:avLst>
              <a:gd name="adj" fmla="val 50000"/>
            </a:avLst>
          </a:prstGeom>
          <a:solidFill>
            <a:srgbClr val="418C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#</a:t>
            </a:r>
            <a:r>
              <a:rPr lang="ko-KR" altLang="en-US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명확한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E0F490D7-0B35-C721-AC68-2513C4F17691}"/>
              </a:ext>
            </a:extLst>
          </p:cNvPr>
          <p:cNvSpPr/>
          <p:nvPr/>
        </p:nvSpPr>
        <p:spPr>
          <a:xfrm>
            <a:off x="2978150" y="2946400"/>
            <a:ext cx="1452294" cy="231775"/>
          </a:xfrm>
          <a:prstGeom prst="roundRect">
            <a:avLst>
              <a:gd name="adj" fmla="val 50000"/>
            </a:avLst>
          </a:prstGeom>
          <a:solidFill>
            <a:srgbClr val="418C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#</a:t>
            </a:r>
            <a:r>
              <a:rPr lang="ko-KR" altLang="en-US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사용자 중심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109EB19-BD3E-0081-62D5-66997F7A2EA7}"/>
              </a:ext>
            </a:extLst>
          </p:cNvPr>
          <p:cNvSpPr/>
          <p:nvPr/>
        </p:nvSpPr>
        <p:spPr>
          <a:xfrm>
            <a:off x="991635" y="3945350"/>
            <a:ext cx="4725445" cy="1174745"/>
          </a:xfrm>
          <a:prstGeom prst="rect">
            <a:avLst/>
          </a:prstGeom>
        </p:spPr>
        <p:txBody>
          <a:bodyPr wrap="square" lIns="18000" rIns="18000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2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상품 중심으로 구성된 메인 </a:t>
            </a:r>
            <a:r>
              <a:rPr lang="ko-KR" altLang="en-US" sz="1200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비쥬얼</a:t>
            </a:r>
            <a:endParaRPr lang="en-US" altLang="ko-KR" sz="12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진입 시 간결하게 정리된 상품 구성 </a:t>
            </a:r>
            <a:endParaRPr lang="en-US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en-US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관심있는 상품 영역을 클릭 시 해당 상품에 대한 정보 제공</a:t>
            </a:r>
            <a:endParaRPr lang="en-US" altLang="ko-KR" sz="12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BI </a:t>
            </a:r>
            <a:r>
              <a:rPr lang="ko-KR" altLang="en-US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컬러를 적극 활용</a:t>
            </a:r>
            <a:endParaRPr lang="en-US" altLang="ko-KR" sz="12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C2454D6F-6927-38A4-ADEF-6693119C7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479" y="1352550"/>
            <a:ext cx="509306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2600" dirty="0">
                <a:solidFill>
                  <a:srgbClr val="2E2E2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간결하고 명확하게 정리된 </a:t>
            </a:r>
            <a:r>
              <a:rPr lang="en-US" altLang="ko-KR" sz="2600" dirty="0">
                <a:solidFill>
                  <a:srgbClr val="2E2E2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UI/UX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571454C3-49C5-58D6-6328-2004F710E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284" y="2079134"/>
            <a:ext cx="3933618" cy="5539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defTabSz="457200">
              <a:defRPr sz="3200" kern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defRPr>
            </a:lvl1pPr>
          </a:lstStyle>
          <a:p>
            <a:r>
              <a:rPr lang="ko-KR" altLang="en-US" sz="3000" dirty="0">
                <a:solidFill>
                  <a:srgbClr val="418CF7"/>
                </a:solidFill>
              </a:rPr>
              <a:t>삼성 화재 다이렉트</a:t>
            </a:r>
            <a:endParaRPr lang="en-US" altLang="ko-KR" sz="3000" dirty="0">
              <a:solidFill>
                <a:srgbClr val="418CF7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A14AE0F-9E39-531E-4498-1ADC8DFB6628}"/>
              </a:ext>
            </a:extLst>
          </p:cNvPr>
          <p:cNvGrpSpPr/>
          <p:nvPr/>
        </p:nvGrpSpPr>
        <p:grpSpPr>
          <a:xfrm>
            <a:off x="6305147" y="2057060"/>
            <a:ext cx="5299465" cy="4288177"/>
            <a:chOff x="6212161" y="2114363"/>
            <a:chExt cx="5706084" cy="417981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11EC23D-D6D2-61DB-5B2B-3944F2B984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12161" y="2114473"/>
              <a:ext cx="1899398" cy="4179705"/>
            </a:xfrm>
            <a:prstGeom prst="rect">
              <a:avLst/>
            </a:prstGeom>
          </p:spPr>
        </p:pic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60FBD890-2752-309F-A094-E9A30720EA08}"/>
                </a:ext>
              </a:extLst>
            </p:cNvPr>
            <p:cNvGrpSpPr/>
            <p:nvPr/>
          </p:nvGrpSpPr>
          <p:grpSpPr>
            <a:xfrm>
              <a:off x="8117721" y="2114363"/>
              <a:ext cx="3800524" cy="4179708"/>
              <a:chOff x="8117721" y="2114363"/>
              <a:chExt cx="3800524" cy="4179708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66A50A2E-EF26-4169-20B3-3A87051CEF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17721" y="2114471"/>
                <a:ext cx="1918839" cy="4179600"/>
              </a:xfrm>
              <a:prstGeom prst="rect">
                <a:avLst/>
              </a:prstGeom>
            </p:spPr>
          </p:pic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032C8155-BF2C-FEA8-CCA3-F160276647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09171" y="2114363"/>
                <a:ext cx="1909074" cy="4179600"/>
              </a:xfrm>
              <a:prstGeom prst="rect">
                <a:avLst/>
              </a:prstGeom>
            </p:spPr>
          </p:pic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C204A74-3706-6644-DE79-AC93D26EE0BC}"/>
              </a:ext>
            </a:extLst>
          </p:cNvPr>
          <p:cNvGrpSpPr/>
          <p:nvPr/>
        </p:nvGrpSpPr>
        <p:grpSpPr>
          <a:xfrm>
            <a:off x="7930506" y="2057061"/>
            <a:ext cx="5299465" cy="4288177"/>
            <a:chOff x="6212161" y="2114363"/>
            <a:chExt cx="5706084" cy="4179815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7CE5C61E-0B14-E749-D3D5-60DB6441E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12161" y="2114473"/>
              <a:ext cx="1899398" cy="4179705"/>
            </a:xfrm>
            <a:prstGeom prst="rect">
              <a:avLst/>
            </a:prstGeom>
          </p:spPr>
        </p:pic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09D79A1A-169D-18FD-47A8-0786BD0B4904}"/>
                </a:ext>
              </a:extLst>
            </p:cNvPr>
            <p:cNvGrpSpPr/>
            <p:nvPr/>
          </p:nvGrpSpPr>
          <p:grpSpPr>
            <a:xfrm>
              <a:off x="8117721" y="2114363"/>
              <a:ext cx="3800524" cy="4179708"/>
              <a:chOff x="8117721" y="2114363"/>
              <a:chExt cx="3800524" cy="4179708"/>
            </a:xfrm>
          </p:grpSpPr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2716717A-697D-EFF7-3F8D-29AC2C53B2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17721" y="2114471"/>
                <a:ext cx="1918839" cy="4179600"/>
              </a:xfrm>
              <a:prstGeom prst="rect">
                <a:avLst/>
              </a:prstGeom>
            </p:spPr>
          </p:pic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8CC31965-B4D0-8BC2-CBFD-DC60E4350E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09171" y="2114363"/>
                <a:ext cx="1909074" cy="4179600"/>
              </a:xfrm>
              <a:prstGeom prst="rect">
                <a:avLst/>
              </a:prstGeom>
            </p:spPr>
          </p:pic>
        </p:grp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E473D0A-6145-E5F9-F511-9A3AE511DF38}"/>
              </a:ext>
            </a:extLst>
          </p:cNvPr>
          <p:cNvSpPr/>
          <p:nvPr/>
        </p:nvSpPr>
        <p:spPr>
          <a:xfrm>
            <a:off x="1046704" y="5172252"/>
            <a:ext cx="4725445" cy="1372363"/>
          </a:xfrm>
          <a:prstGeom prst="rect">
            <a:avLst/>
          </a:prstGeom>
        </p:spPr>
        <p:txBody>
          <a:bodyPr wrap="square" lIns="18000" rIns="18000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2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사용자의 니즈를 파악한 안내 제공 </a:t>
            </a:r>
            <a:endParaRPr lang="en-US" altLang="ko-KR" sz="12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en-US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사용자들이 불편하게 느낄 수 있는 부분에 대하여 정확히 언급 함으로써 조회에 대한 불안 해소</a:t>
            </a:r>
            <a:endParaRPr lang="en-US" altLang="ko-KR" sz="12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en-US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원하는 서비스만 선택하여 이용할 수 있도록 제안  </a:t>
            </a:r>
            <a:endParaRPr lang="en-US" altLang="ko-KR" sz="12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en-US" sz="12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튤팁을</a:t>
            </a:r>
            <a:r>
              <a:rPr lang="ko-KR" altLang="en-US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이용하여 어려울 수 있는 부분들에 대한 설명 제공   </a:t>
            </a:r>
            <a:endParaRPr lang="en-US" altLang="ko-KR" sz="12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D50700-409F-89F1-CE55-AA89BF6FFDD5}"/>
              </a:ext>
            </a:extLst>
          </p:cNvPr>
          <p:cNvSpPr/>
          <p:nvPr/>
        </p:nvSpPr>
        <p:spPr>
          <a:xfrm>
            <a:off x="1046704" y="3429000"/>
            <a:ext cx="4725445" cy="574324"/>
          </a:xfrm>
          <a:prstGeom prst="rect">
            <a:avLst/>
          </a:prstGeom>
        </p:spPr>
        <p:txBody>
          <a:bodyPr wrap="square" lIns="18000" rIns="18000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200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스플래시</a:t>
            </a:r>
            <a:r>
              <a:rPr lang="ko-KR" altLang="en-US" sz="12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화면 삽입</a:t>
            </a:r>
            <a:endParaRPr lang="en-US" altLang="ko-KR" sz="12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초기 로딩시간에 대한 사용자 체감 속도 감소</a:t>
            </a:r>
            <a:endParaRPr lang="en-US" altLang="ko-KR" sz="12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294352-4D4A-88E6-CCC6-876765C4D3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524" y="2079134"/>
            <a:ext cx="1971066" cy="4265882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04501BA1-245C-AC1C-16D3-8C10ECC8D648}"/>
              </a:ext>
            </a:extLst>
          </p:cNvPr>
          <p:cNvSpPr/>
          <p:nvPr/>
        </p:nvSpPr>
        <p:spPr>
          <a:xfrm>
            <a:off x="9668650" y="811213"/>
            <a:ext cx="2480649" cy="633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업데이트필요</a:t>
            </a:r>
          </a:p>
        </p:txBody>
      </p:sp>
      <p:sp>
        <p:nvSpPr>
          <p:cNvPr id="23" name="텍스트 개체 틀 22">
            <a:extLst>
              <a:ext uri="{FF2B5EF4-FFF2-40B4-BE49-F238E27FC236}">
                <a16:creationId xmlns:a16="http://schemas.microsoft.com/office/drawing/2014/main" id="{856B6735-1272-8969-5869-D69A10EE43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5750" y="145567"/>
            <a:ext cx="1471878" cy="286232"/>
          </a:xfrm>
        </p:spPr>
        <p:txBody>
          <a:bodyPr/>
          <a:lstStyle/>
          <a:p>
            <a:r>
              <a:rPr lang="en-US" altLang="ko-KR" sz="1400" spc="-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03. AS-IS</a:t>
            </a:r>
            <a:r>
              <a:rPr lang="ko-KR" altLang="en-US" dirty="0"/>
              <a:t> </a:t>
            </a:r>
            <a:r>
              <a:rPr lang="en-US" altLang="ko-KR" dirty="0"/>
              <a:t>Research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6255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12C334E-C1A5-4399-5BC3-1DFA3CCDDD5E}"/>
              </a:ext>
            </a:extLst>
          </p:cNvPr>
          <p:cNvSpPr/>
          <p:nvPr/>
        </p:nvSpPr>
        <p:spPr>
          <a:xfrm>
            <a:off x="550863" y="811213"/>
            <a:ext cx="2662237" cy="325437"/>
          </a:xfrm>
          <a:prstGeom prst="roundRect">
            <a:avLst>
              <a:gd name="adj" fmla="val 50000"/>
            </a:avLst>
          </a:prstGeom>
          <a:solidFill>
            <a:srgbClr val="7BBF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spc="-100" dirty="0">
                <a:solidFill>
                  <a:srgbClr val="2E2E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Benchmarking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447A866-0EDC-9FBD-1F90-2354E389DDC3}"/>
              </a:ext>
            </a:extLst>
          </p:cNvPr>
          <p:cNvSpPr/>
          <p:nvPr/>
        </p:nvSpPr>
        <p:spPr>
          <a:xfrm>
            <a:off x="1012583" y="2566944"/>
            <a:ext cx="40795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defRPr/>
            </a:pP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https://mdirect.kbinsure.co.kr/mobiapp/main.html</a:t>
            </a:r>
            <a:endParaRPr lang="ko-KR" altLang="en-US" sz="1200" kern="0" dirty="0">
              <a:ln>
                <a:solidFill>
                  <a:sysClr val="windowText" lastClr="000000">
                    <a:lumMod val="95000"/>
                    <a:lumOff val="5000"/>
                    <a:alpha val="5000"/>
                  </a:sysClr>
                </a:solidFill>
              </a:ln>
              <a:solidFill>
                <a:srgbClr val="2E2E2E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74AF607-199F-B564-1D9D-65E8BA39D72F}"/>
              </a:ext>
            </a:extLst>
          </p:cNvPr>
          <p:cNvSpPr/>
          <p:nvPr/>
        </p:nvSpPr>
        <p:spPr>
          <a:xfrm>
            <a:off x="1092200" y="2946400"/>
            <a:ext cx="863600" cy="23177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#</a:t>
            </a:r>
            <a:r>
              <a:rPr lang="ko-KR" altLang="en-US" sz="1000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구분되는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9809F55-3F41-15B3-CA05-030A673FB7DB}"/>
              </a:ext>
            </a:extLst>
          </p:cNvPr>
          <p:cNvSpPr/>
          <p:nvPr/>
        </p:nvSpPr>
        <p:spPr>
          <a:xfrm>
            <a:off x="2035174" y="2946400"/>
            <a:ext cx="942973" cy="23177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#</a:t>
            </a:r>
            <a:r>
              <a:rPr lang="ko-KR" altLang="en-US" sz="1000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강조하는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109EB19-BD3E-0081-62D5-66997F7A2EA7}"/>
              </a:ext>
            </a:extLst>
          </p:cNvPr>
          <p:cNvSpPr/>
          <p:nvPr/>
        </p:nvSpPr>
        <p:spPr>
          <a:xfrm>
            <a:off x="1046704" y="3916998"/>
            <a:ext cx="4725445" cy="1972784"/>
          </a:xfrm>
          <a:prstGeom prst="rect">
            <a:avLst/>
          </a:prstGeom>
        </p:spPr>
        <p:txBody>
          <a:bodyPr wrap="square" lIns="18000" rIns="18000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KB</a:t>
            </a:r>
            <a:r>
              <a:rPr lang="ko-KR" altLang="ko-KR" sz="12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손해보험</a:t>
            </a:r>
            <a:endParaRPr lang="en-US" altLang="ko-KR" sz="12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12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스플래쉬</a:t>
            </a:r>
            <a:r>
              <a:rPr lang="ko-KR" altLang="en-US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사용</a:t>
            </a: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DB</a:t>
            </a:r>
            <a:r>
              <a:rPr lang="ko-KR" altLang="en-US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와도 비슷함</a:t>
            </a: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- </a:t>
            </a:r>
            <a:r>
              <a:rPr lang="ko-KR" altLang="en-US" sz="12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로딩바</a:t>
            </a: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카테고리의 구분이 잘 되어 있음</a:t>
            </a: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상단 탭이 있음</a:t>
            </a: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스크롤이 잘 되어 있음</a:t>
            </a: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(</a:t>
            </a:r>
            <a:r>
              <a:rPr lang="ko-KR" altLang="en-US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디폴트</a:t>
            </a: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스크롤시 고정</a:t>
            </a: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; </a:t>
            </a:r>
            <a:r>
              <a:rPr lang="ko-KR" altLang="en-US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상품 노출에 유리</a:t>
            </a: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12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메인이</a:t>
            </a:r>
            <a:r>
              <a:rPr lang="ko-KR" altLang="en-US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따로 없는데 자동차 보험이 </a:t>
            </a:r>
            <a:r>
              <a:rPr lang="ko-KR" altLang="en-US" sz="12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메인이고</a:t>
            </a: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하단에 상세 </a:t>
            </a:r>
            <a:r>
              <a:rPr lang="ko-KR" altLang="en-US" sz="12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분류가있음</a:t>
            </a: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C2454D6F-6927-38A4-ADEF-6693119C7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4762" y="1352550"/>
            <a:ext cx="372249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2600" dirty="0">
                <a:solidFill>
                  <a:srgbClr val="2E2E2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UX (</a:t>
            </a:r>
            <a:r>
              <a:rPr lang="ko-KR" altLang="en-US" sz="2600" dirty="0">
                <a:solidFill>
                  <a:srgbClr val="2E2E2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정보탐색 불편</a:t>
            </a:r>
            <a:r>
              <a:rPr lang="en-US" altLang="ko-KR" sz="2600" dirty="0">
                <a:solidFill>
                  <a:srgbClr val="2E2E2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2600" dirty="0">
                <a:solidFill>
                  <a:srgbClr val="2E2E2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개선</a:t>
            </a:r>
            <a:endParaRPr lang="en-US" altLang="ko-KR" sz="2600" dirty="0">
              <a:solidFill>
                <a:srgbClr val="2E2E2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571454C3-49C5-58D6-6328-2004F710E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284" y="2079134"/>
            <a:ext cx="3319028" cy="5539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defTabSz="457200">
              <a:defRPr sz="3200" kern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defRPr>
            </a:lvl1pPr>
          </a:lstStyle>
          <a:p>
            <a:r>
              <a:rPr lang="en-US" altLang="ko-KR" sz="3000" dirty="0">
                <a:solidFill>
                  <a:schemeClr val="accent4"/>
                </a:solidFill>
              </a:rPr>
              <a:t>KB</a:t>
            </a:r>
            <a:r>
              <a:rPr lang="ko-KR" altLang="en-US" sz="3000" dirty="0">
                <a:solidFill>
                  <a:schemeClr val="accent4"/>
                </a:solidFill>
              </a:rPr>
              <a:t>손해보험</a:t>
            </a:r>
            <a:endParaRPr lang="en-US" altLang="ko-KR" sz="3000" dirty="0">
              <a:solidFill>
                <a:schemeClr val="accent4"/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195C837-181F-B603-B12E-A2615CA65B59}"/>
              </a:ext>
            </a:extLst>
          </p:cNvPr>
          <p:cNvGrpSpPr/>
          <p:nvPr/>
        </p:nvGrpSpPr>
        <p:grpSpPr>
          <a:xfrm>
            <a:off x="6096000" y="2148618"/>
            <a:ext cx="5966843" cy="2649102"/>
            <a:chOff x="6291300" y="1913521"/>
            <a:chExt cx="7377911" cy="3275574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363D6440-CC0F-19EB-B98A-40231C0F5A92}"/>
                </a:ext>
              </a:extLst>
            </p:cNvPr>
            <p:cNvGrpSpPr/>
            <p:nvPr/>
          </p:nvGrpSpPr>
          <p:grpSpPr>
            <a:xfrm>
              <a:off x="6291300" y="1913521"/>
              <a:ext cx="1800000" cy="3275574"/>
              <a:chOff x="6291300" y="2045994"/>
              <a:chExt cx="1800000" cy="3275574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CC28ABED-4DAC-6731-F9C1-B29392B7597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-2310"/>
              <a:stretch/>
            </p:blipFill>
            <p:spPr>
              <a:xfrm>
                <a:off x="6291300" y="2045994"/>
                <a:ext cx="1800000" cy="327557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1A079B5B-AD0C-7173-ACA9-2FCD427A9B1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59" t="18023" r="5259" b="64673"/>
              <a:stretch/>
            </p:blipFill>
            <p:spPr>
              <a:xfrm>
                <a:off x="6385966" y="2626853"/>
                <a:ext cx="1610668" cy="553999"/>
              </a:xfrm>
              <a:prstGeom prst="rect">
                <a:avLst/>
              </a:prstGeom>
            </p:spPr>
          </p:pic>
        </p:grp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951BC7FE-F35B-2826-1412-46DFC5FB67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-31"/>
            <a:stretch/>
          </p:blipFill>
          <p:spPr>
            <a:xfrm>
              <a:off x="8147499" y="1913522"/>
              <a:ext cx="1800000" cy="320258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7AB432EC-0299-FFA9-FEBB-211D27716F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224" b="2229"/>
            <a:stretch/>
          </p:blipFill>
          <p:spPr>
            <a:xfrm>
              <a:off x="10013011" y="1913521"/>
              <a:ext cx="1800000" cy="320258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BE0B0044-9DBB-1A61-03D5-46AD247DCD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563" r="1661" b="2229"/>
            <a:stretch/>
          </p:blipFill>
          <p:spPr>
            <a:xfrm>
              <a:off x="11869211" y="1913521"/>
              <a:ext cx="1800000" cy="320258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43" name="그림 42">
            <a:extLst>
              <a:ext uri="{FF2B5EF4-FFF2-40B4-BE49-F238E27FC236}">
                <a16:creationId xmlns:a16="http://schemas.microsoft.com/office/drawing/2014/main" id="{33761C11-4E6E-AE2A-9305-8C843C8119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339" y="2148618"/>
            <a:ext cx="1454400" cy="2591214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975E7A2-C59C-B7C8-9E81-C91096DF4B9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160"/>
          <a:stretch/>
        </p:blipFill>
        <p:spPr>
          <a:xfrm>
            <a:off x="7604721" y="2148618"/>
            <a:ext cx="1454400" cy="259007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67EB663F-60DD-6420-9D9D-D89B56E643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41" b="32019"/>
          <a:stretch/>
        </p:blipFill>
        <p:spPr>
          <a:xfrm>
            <a:off x="9107252" y="2148618"/>
            <a:ext cx="1454400" cy="259007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2AEE9137-E20E-97AE-CC33-49207CCDB1C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60"/>
          <a:stretch/>
        </p:blipFill>
        <p:spPr>
          <a:xfrm>
            <a:off x="10607103" y="2148618"/>
            <a:ext cx="1454400" cy="259007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2A19746-CFC1-B653-6D55-4482D3DDFAAD}"/>
              </a:ext>
            </a:extLst>
          </p:cNvPr>
          <p:cNvSpPr/>
          <p:nvPr/>
        </p:nvSpPr>
        <p:spPr>
          <a:xfrm>
            <a:off x="9668650" y="811213"/>
            <a:ext cx="2480649" cy="633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업데이트필요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C4CC5F2-F882-CA7F-802A-73EF26CF01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5750" y="145567"/>
            <a:ext cx="1471878" cy="286232"/>
          </a:xfrm>
        </p:spPr>
        <p:txBody>
          <a:bodyPr/>
          <a:lstStyle/>
          <a:p>
            <a:r>
              <a:rPr lang="en-US" altLang="ko-KR" sz="1400" spc="-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03. AS-IS</a:t>
            </a:r>
            <a:r>
              <a:rPr lang="ko-KR" altLang="en-US" dirty="0"/>
              <a:t> </a:t>
            </a:r>
            <a:r>
              <a:rPr lang="en-US" altLang="ko-KR" dirty="0"/>
              <a:t>Research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1102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12C334E-C1A5-4399-5BC3-1DFA3CCDDD5E}"/>
              </a:ext>
            </a:extLst>
          </p:cNvPr>
          <p:cNvSpPr/>
          <p:nvPr/>
        </p:nvSpPr>
        <p:spPr>
          <a:xfrm>
            <a:off x="550863" y="811213"/>
            <a:ext cx="2662237" cy="325437"/>
          </a:xfrm>
          <a:prstGeom prst="roundRect">
            <a:avLst>
              <a:gd name="adj" fmla="val 50000"/>
            </a:avLst>
          </a:prstGeom>
          <a:solidFill>
            <a:srgbClr val="7BBF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spc="-100" dirty="0">
                <a:solidFill>
                  <a:srgbClr val="2E2E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Benchmarking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447A866-0EDC-9FBD-1F90-2354E389DDC3}"/>
              </a:ext>
            </a:extLst>
          </p:cNvPr>
          <p:cNvSpPr/>
          <p:nvPr/>
        </p:nvSpPr>
        <p:spPr>
          <a:xfrm>
            <a:off x="1012583" y="2566944"/>
            <a:ext cx="40795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defRPr/>
            </a:pP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(APP)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카카오페이 </a:t>
            </a: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&gt; 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전체서비스 </a:t>
            </a: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&gt; 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보험 </a:t>
            </a: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&gt; </a:t>
            </a:r>
            <a:r>
              <a:rPr lang="ko-KR" altLang="en-US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보험비교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74AF607-199F-B564-1D9D-65E8BA39D72F}"/>
              </a:ext>
            </a:extLst>
          </p:cNvPr>
          <p:cNvSpPr/>
          <p:nvPr/>
        </p:nvSpPr>
        <p:spPr>
          <a:xfrm>
            <a:off x="1092200" y="2946400"/>
            <a:ext cx="863600" cy="231775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#</a:t>
            </a:r>
            <a:r>
              <a:rPr lang="ko-KR" altLang="en-US" sz="1000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간편한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9809F55-3F41-15B3-CA05-030A673FB7DB}"/>
              </a:ext>
            </a:extLst>
          </p:cNvPr>
          <p:cNvSpPr/>
          <p:nvPr/>
        </p:nvSpPr>
        <p:spPr>
          <a:xfrm>
            <a:off x="2035174" y="2946400"/>
            <a:ext cx="942973" cy="231775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#</a:t>
            </a:r>
            <a:r>
              <a:rPr lang="ko-KR" altLang="en-US" sz="1000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명확</a:t>
            </a:r>
            <a:r>
              <a:rPr lang="en-US" altLang="ko-KR" sz="1000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·</a:t>
            </a:r>
            <a:r>
              <a:rPr lang="ko-KR" altLang="en-US" sz="1000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명료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E0F490D7-0B35-C721-AC68-2513C4F17691}"/>
              </a:ext>
            </a:extLst>
          </p:cNvPr>
          <p:cNvSpPr/>
          <p:nvPr/>
        </p:nvSpPr>
        <p:spPr>
          <a:xfrm>
            <a:off x="3052350" y="2946400"/>
            <a:ext cx="863600" cy="231775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#</a:t>
            </a:r>
            <a:r>
              <a:rPr lang="ko-KR" altLang="en-US" sz="1000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공감하는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109EB19-BD3E-0081-62D5-66997F7A2EA7}"/>
              </a:ext>
            </a:extLst>
          </p:cNvPr>
          <p:cNvSpPr/>
          <p:nvPr/>
        </p:nvSpPr>
        <p:spPr>
          <a:xfrm>
            <a:off x="1046704" y="3916998"/>
            <a:ext cx="4725445" cy="1569982"/>
          </a:xfrm>
          <a:prstGeom prst="rect">
            <a:avLst/>
          </a:prstGeom>
        </p:spPr>
        <p:txBody>
          <a:bodyPr wrap="square" lIns="18000" rIns="18000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2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카카오보험</a:t>
            </a:r>
            <a:endParaRPr lang="en-US" altLang="ko-KR" sz="12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en-US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보험 카테고리 구분이 잘 되어 있어</a:t>
            </a: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일종의 키워드</a:t>
            </a: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en-US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상품 탐색에 용이 </a:t>
            </a:r>
            <a:endParaRPr lang="en-US" altLang="ko-KR" sz="12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en-US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각 화면 별 목적 달성을 위한 명확한 </a:t>
            </a: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CTA </a:t>
            </a:r>
            <a:r>
              <a:rPr lang="ko-KR" altLang="en-US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버튼의 위치와 행동을 촉구하는 명료한 카피 문구</a:t>
            </a: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‘</a:t>
            </a:r>
            <a:r>
              <a:rPr lang="ko-KR" altLang="en-US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내 보험 </a:t>
            </a:r>
            <a:r>
              <a:rPr lang="ko-KR" altLang="en-US" sz="12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보러가기</a:t>
            </a: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’</a:t>
            </a: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‘</a:t>
            </a:r>
            <a:r>
              <a:rPr lang="ko-KR" altLang="en-US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나</a:t>
            </a: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’, ‘</a:t>
            </a:r>
            <a:r>
              <a:rPr lang="ko-KR" altLang="en-US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너</a:t>
            </a: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’</a:t>
            </a:r>
            <a:r>
              <a:rPr lang="ko-KR" altLang="en-US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같은 </a:t>
            </a: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1-2</a:t>
            </a:r>
            <a:r>
              <a:rPr lang="ko-KR" altLang="en-US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인칭 시점으로 사용자와의 공감대 형성</a:t>
            </a:r>
            <a:endParaRPr lang="en-US" altLang="ko-KR" sz="12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C2454D6F-6927-38A4-ADEF-6693119C7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6742" y="1352550"/>
            <a:ext cx="373852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2600" dirty="0">
                <a:solidFill>
                  <a:srgbClr val="2E2E2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UX (</a:t>
            </a:r>
            <a:r>
              <a:rPr lang="ko-KR" altLang="en-US" sz="2600" dirty="0">
                <a:solidFill>
                  <a:srgbClr val="2E2E2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정보탐색 불편</a:t>
            </a:r>
            <a:r>
              <a:rPr lang="en-US" altLang="ko-KR" sz="2600" dirty="0">
                <a:solidFill>
                  <a:srgbClr val="2E2E2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2600" dirty="0">
                <a:solidFill>
                  <a:srgbClr val="2E2E2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개선</a:t>
            </a:r>
            <a:endParaRPr lang="en-US" altLang="ko-KR" sz="2600" dirty="0">
              <a:solidFill>
                <a:srgbClr val="2E2E2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571454C3-49C5-58D6-6328-2004F710E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284" y="2079134"/>
            <a:ext cx="3319028" cy="5539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defTabSz="457200">
              <a:defRPr sz="3200" kern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defRPr>
            </a:lvl1pPr>
          </a:lstStyle>
          <a:p>
            <a:r>
              <a:rPr lang="ko-KR" altLang="en-US" sz="3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카카오페이 보험</a:t>
            </a:r>
            <a:endParaRPr lang="en-US" altLang="ko-KR" sz="3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195C837-181F-B603-B12E-A2615CA65B59}"/>
              </a:ext>
            </a:extLst>
          </p:cNvPr>
          <p:cNvGrpSpPr/>
          <p:nvPr/>
        </p:nvGrpSpPr>
        <p:grpSpPr>
          <a:xfrm>
            <a:off x="6096000" y="2148618"/>
            <a:ext cx="5966843" cy="2649102"/>
            <a:chOff x="6291300" y="1913521"/>
            <a:chExt cx="7377911" cy="3275574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363D6440-CC0F-19EB-B98A-40231C0F5A92}"/>
                </a:ext>
              </a:extLst>
            </p:cNvPr>
            <p:cNvGrpSpPr/>
            <p:nvPr/>
          </p:nvGrpSpPr>
          <p:grpSpPr>
            <a:xfrm>
              <a:off x="6291300" y="1913521"/>
              <a:ext cx="1800000" cy="3275574"/>
              <a:chOff x="6291300" y="2045994"/>
              <a:chExt cx="1800000" cy="3275574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CC28ABED-4DAC-6731-F9C1-B29392B7597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-2310"/>
              <a:stretch/>
            </p:blipFill>
            <p:spPr>
              <a:xfrm>
                <a:off x="6291300" y="2045994"/>
                <a:ext cx="1800000" cy="327557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1A079B5B-AD0C-7173-ACA9-2FCD427A9B1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59" t="18023" r="5259" b="64673"/>
              <a:stretch/>
            </p:blipFill>
            <p:spPr>
              <a:xfrm>
                <a:off x="6385966" y="2626853"/>
                <a:ext cx="1610668" cy="553999"/>
              </a:xfrm>
              <a:prstGeom prst="rect">
                <a:avLst/>
              </a:prstGeom>
            </p:spPr>
          </p:pic>
        </p:grp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951BC7FE-F35B-2826-1412-46DFC5FB67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-31"/>
            <a:stretch/>
          </p:blipFill>
          <p:spPr>
            <a:xfrm>
              <a:off x="8147499" y="1913522"/>
              <a:ext cx="1800000" cy="320258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7AB432EC-0299-FFA9-FEBB-211D27716F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224" b="2229"/>
            <a:stretch/>
          </p:blipFill>
          <p:spPr>
            <a:xfrm>
              <a:off x="10013011" y="1913521"/>
              <a:ext cx="1800000" cy="320258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BE0B0044-9DBB-1A61-03D5-46AD247DCD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563" r="1661" b="2229"/>
            <a:stretch/>
          </p:blipFill>
          <p:spPr>
            <a:xfrm>
              <a:off x="11869211" y="1913521"/>
              <a:ext cx="1800000" cy="320258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31CFED-32B6-C8DA-4E39-ECDB2671C7EE}"/>
              </a:ext>
            </a:extLst>
          </p:cNvPr>
          <p:cNvSpPr/>
          <p:nvPr/>
        </p:nvSpPr>
        <p:spPr>
          <a:xfrm>
            <a:off x="9668650" y="811213"/>
            <a:ext cx="2480649" cy="633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업데이트필요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EFA5B33-C009-0CBD-6889-4E12FEC2C6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5750" y="145567"/>
            <a:ext cx="1471878" cy="286232"/>
          </a:xfrm>
        </p:spPr>
        <p:txBody>
          <a:bodyPr/>
          <a:lstStyle/>
          <a:p>
            <a:r>
              <a:rPr lang="en-US" altLang="ko-KR" sz="1400" spc="-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03. AS-IS</a:t>
            </a:r>
            <a:r>
              <a:rPr lang="ko-KR" altLang="en-US" dirty="0"/>
              <a:t> </a:t>
            </a:r>
            <a:r>
              <a:rPr lang="en-US" altLang="ko-KR" dirty="0"/>
              <a:t>Research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8190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12C334E-C1A5-4399-5BC3-1DFA3CCDDD5E}"/>
              </a:ext>
            </a:extLst>
          </p:cNvPr>
          <p:cNvSpPr/>
          <p:nvPr/>
        </p:nvSpPr>
        <p:spPr>
          <a:xfrm>
            <a:off x="550863" y="811213"/>
            <a:ext cx="2662237" cy="325437"/>
          </a:xfrm>
          <a:prstGeom prst="roundRect">
            <a:avLst>
              <a:gd name="adj" fmla="val 50000"/>
            </a:avLst>
          </a:prstGeom>
          <a:solidFill>
            <a:srgbClr val="7BBF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spc="-100" dirty="0">
                <a:solidFill>
                  <a:srgbClr val="2E2E2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Benchmarking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447A866-0EDC-9FBD-1F90-2354E389DDC3}"/>
              </a:ext>
            </a:extLst>
          </p:cNvPr>
          <p:cNvSpPr/>
          <p:nvPr/>
        </p:nvSpPr>
        <p:spPr>
          <a:xfrm>
            <a:off x="1012583" y="2566944"/>
            <a:ext cx="3060601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457200">
              <a:defRPr/>
            </a:pPr>
            <a:r>
              <a:rPr lang="en-US" altLang="ko-KR" sz="1200" kern="0" dirty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https://m.directdb.co.kr/main.do</a:t>
            </a:r>
            <a:endParaRPr lang="ko-KR" altLang="en-US" sz="1200" kern="0" dirty="0">
              <a:ln>
                <a:solidFill>
                  <a:sysClr val="windowText" lastClr="000000">
                    <a:lumMod val="95000"/>
                    <a:lumOff val="5000"/>
                    <a:alpha val="5000"/>
                  </a:sysClr>
                </a:solidFill>
              </a:ln>
              <a:solidFill>
                <a:srgbClr val="2E2E2E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74AF607-199F-B564-1D9D-65E8BA39D72F}"/>
              </a:ext>
            </a:extLst>
          </p:cNvPr>
          <p:cNvSpPr/>
          <p:nvPr/>
        </p:nvSpPr>
        <p:spPr>
          <a:xfrm>
            <a:off x="1092200" y="2946400"/>
            <a:ext cx="863600" cy="23177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#</a:t>
            </a:r>
            <a:r>
              <a:rPr lang="ko-KR" altLang="en-US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컨텐츠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9809F55-3F41-15B3-CA05-030A673FB7DB}"/>
              </a:ext>
            </a:extLst>
          </p:cNvPr>
          <p:cNvSpPr/>
          <p:nvPr/>
        </p:nvSpPr>
        <p:spPr>
          <a:xfrm>
            <a:off x="2025940" y="2946400"/>
            <a:ext cx="863600" cy="23177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#</a:t>
            </a:r>
            <a:r>
              <a:rPr lang="ko-KR" altLang="en-US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다채로운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E0F490D7-0B35-C721-AC68-2513C4F17691}"/>
              </a:ext>
            </a:extLst>
          </p:cNvPr>
          <p:cNvSpPr/>
          <p:nvPr/>
        </p:nvSpPr>
        <p:spPr>
          <a:xfrm>
            <a:off x="2978150" y="2946400"/>
            <a:ext cx="864000" cy="23177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#</a:t>
            </a:r>
            <a:r>
              <a:rPr lang="ko-KR" altLang="en-US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세분화된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109EB19-BD3E-0081-62D5-66997F7A2EA7}"/>
              </a:ext>
            </a:extLst>
          </p:cNvPr>
          <p:cNvSpPr/>
          <p:nvPr/>
        </p:nvSpPr>
        <p:spPr>
          <a:xfrm>
            <a:off x="1046704" y="3916998"/>
            <a:ext cx="4725445" cy="1775166"/>
          </a:xfrm>
          <a:prstGeom prst="rect">
            <a:avLst/>
          </a:prstGeom>
        </p:spPr>
        <p:txBody>
          <a:bodyPr wrap="square" lIns="18000" rIns="18000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2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다채로운 컨텐츠 제공</a:t>
            </a:r>
            <a:endParaRPr lang="en-US" altLang="ko-KR" sz="12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en-US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다양한 컨텐츠와 익숙한 모델을 이용한 친숙한 이미지 확보</a:t>
            </a:r>
            <a:endParaRPr lang="en-US" altLang="ko-KR" sz="12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“ DB </a:t>
            </a:r>
            <a:r>
              <a:rPr lang="ko-KR" altLang="en-US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캠페인 </a:t>
            </a: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en-US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이상하게 기분 좋은 </a:t>
            </a: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** “</a:t>
            </a: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en-US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동영상 </a:t>
            </a:r>
            <a:r>
              <a:rPr lang="ko-KR" altLang="en-US" sz="12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스와이프를</a:t>
            </a:r>
            <a:r>
              <a:rPr lang="ko-KR" altLang="en-US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이용하여 접근에도 용이 </a:t>
            </a:r>
            <a:endParaRPr lang="en-US" altLang="ko-KR" sz="12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2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2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C2454D6F-6927-38A4-ADEF-6693119C7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8949" y="1352550"/>
            <a:ext cx="565411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2600" dirty="0">
                <a:solidFill>
                  <a:srgbClr val="2E2E2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다양한 컨텐츠를 이용한 접근성 확보</a:t>
            </a:r>
            <a:endParaRPr lang="en-US" altLang="ko-KR" sz="2600" dirty="0">
              <a:solidFill>
                <a:srgbClr val="2E2E2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571454C3-49C5-58D6-6328-2004F710E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284" y="2079134"/>
            <a:ext cx="3319028" cy="5539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defTabSz="457200">
              <a:defRPr sz="3200" kern="0">
                <a:ln>
                  <a:solidFill>
                    <a:sysClr val="windowText" lastClr="000000">
                      <a:lumMod val="95000"/>
                      <a:lumOff val="5000"/>
                      <a:alpha val="5000"/>
                    </a:sysClr>
                  </a:solidFill>
                </a:ln>
                <a:solidFill>
                  <a:srgbClr val="2E2E2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defRPr>
            </a:lvl1pPr>
          </a:lstStyle>
          <a:p>
            <a:r>
              <a:rPr lang="en-US" altLang="ko-KR" sz="3000" dirty="0">
                <a:solidFill>
                  <a:schemeClr val="accent6"/>
                </a:solidFill>
              </a:rPr>
              <a:t>DB </a:t>
            </a:r>
            <a:r>
              <a:rPr lang="ko-KR" altLang="en-US" sz="3000" dirty="0">
                <a:solidFill>
                  <a:schemeClr val="accent6"/>
                </a:solidFill>
              </a:rPr>
              <a:t>손해보험 </a:t>
            </a:r>
            <a:endParaRPr lang="en-US" altLang="ko-KR" sz="3000" dirty="0">
              <a:solidFill>
                <a:schemeClr val="accent6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B81757D-EDB6-3377-EED3-C84B905A2079}"/>
              </a:ext>
            </a:extLst>
          </p:cNvPr>
          <p:cNvGrpSpPr/>
          <p:nvPr/>
        </p:nvGrpSpPr>
        <p:grpSpPr>
          <a:xfrm>
            <a:off x="6276020" y="2060848"/>
            <a:ext cx="5295613" cy="4295440"/>
            <a:chOff x="6299424" y="2053318"/>
            <a:chExt cx="5295613" cy="429544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ED7EA1D-7E3D-EA06-45C8-9244287E3D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99424" y="2057060"/>
              <a:ext cx="1764046" cy="4287956"/>
            </a:xfrm>
            <a:prstGeom prst="rect">
              <a:avLst/>
            </a:prstGeom>
          </p:spPr>
        </p:pic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99789595-6F87-2DC8-DB94-5137980774E8}"/>
                </a:ext>
              </a:extLst>
            </p:cNvPr>
            <p:cNvGrpSpPr/>
            <p:nvPr/>
          </p:nvGrpSpPr>
          <p:grpSpPr>
            <a:xfrm>
              <a:off x="8074850" y="2053318"/>
              <a:ext cx="3520187" cy="4295440"/>
              <a:chOff x="8074850" y="2053318"/>
              <a:chExt cx="3520187" cy="4295440"/>
            </a:xfrm>
          </p:grpSpPr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2861BCAF-378F-28B1-ED52-C5090A4897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74850" y="2053318"/>
                <a:ext cx="1756652" cy="4287955"/>
              </a:xfrm>
              <a:prstGeom prst="rect">
                <a:avLst/>
              </a:prstGeom>
            </p:spPr>
          </p:pic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1A78A346-A7CA-19CF-8423-B197B34105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42882" y="2053318"/>
                <a:ext cx="1752155" cy="4295440"/>
              </a:xfrm>
              <a:prstGeom prst="rect">
                <a:avLst/>
              </a:prstGeom>
            </p:spPr>
          </p:pic>
        </p:grp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90C9075-41D9-A72D-F27A-58722F6C0898}"/>
              </a:ext>
            </a:extLst>
          </p:cNvPr>
          <p:cNvSpPr/>
          <p:nvPr/>
        </p:nvSpPr>
        <p:spPr>
          <a:xfrm>
            <a:off x="1049634" y="5609385"/>
            <a:ext cx="4725445" cy="771943"/>
          </a:xfrm>
          <a:prstGeom prst="rect">
            <a:avLst/>
          </a:prstGeom>
        </p:spPr>
        <p:txBody>
          <a:bodyPr wrap="square" lIns="18000" rIns="18000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2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세분화된 상품 제공 및 구분</a:t>
            </a: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ko-KR" altLang="en-US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세분화된 상품 분류에 간략한 설명을 </a:t>
            </a:r>
            <a:r>
              <a:rPr lang="ko-KR" altLang="en-US" sz="12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적어놓아</a:t>
            </a:r>
            <a:r>
              <a:rPr lang="ko-KR" altLang="en-US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개개인에 맞는 보험 상품을 찾기 용이 </a:t>
            </a:r>
            <a:endParaRPr lang="en-US" altLang="ko-KR" sz="12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A37068-D577-450E-C943-147A344145E2}"/>
              </a:ext>
            </a:extLst>
          </p:cNvPr>
          <p:cNvSpPr/>
          <p:nvPr/>
        </p:nvSpPr>
        <p:spPr>
          <a:xfrm>
            <a:off x="9668650" y="811213"/>
            <a:ext cx="2480649" cy="633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업데이트필요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D2546DD-8BB5-BBAB-080F-01DE78257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5750" y="145567"/>
            <a:ext cx="1471878" cy="286232"/>
          </a:xfrm>
        </p:spPr>
        <p:txBody>
          <a:bodyPr/>
          <a:lstStyle/>
          <a:p>
            <a:r>
              <a:rPr lang="en-US" altLang="ko-KR" sz="1400" spc="-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03. AS-IS</a:t>
            </a:r>
            <a:r>
              <a:rPr lang="ko-KR" altLang="en-US" dirty="0"/>
              <a:t> </a:t>
            </a:r>
            <a:r>
              <a:rPr lang="en-US" altLang="ko-KR" dirty="0"/>
              <a:t>Research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191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1352</TotalTime>
  <Words>828</Words>
  <Application>Microsoft Office PowerPoint</Application>
  <PresentationFormat>와이드스크린</PresentationFormat>
  <Paragraphs>153</Paragraphs>
  <Slides>10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나눔스퀘어</vt:lpstr>
      <vt:lpstr>나눔스퀘어 Bold</vt:lpstr>
      <vt:lpstr>나눔스퀘어 ExtraBold</vt:lpstr>
      <vt:lpstr>나눔스퀘어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Shin jaehyun</dc:creator>
  <cp:lastModifiedBy>Shin jaehyun</cp:lastModifiedBy>
  <cp:revision>48</cp:revision>
  <dcterms:created xsi:type="dcterms:W3CDTF">2022-11-10T02:29:16Z</dcterms:created>
  <dcterms:modified xsi:type="dcterms:W3CDTF">2022-11-16T08:59:48Z</dcterms:modified>
</cp:coreProperties>
</file>