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3" r:id="rId6"/>
    <p:sldId id="259" r:id="rId7"/>
    <p:sldId id="260" r:id="rId8"/>
    <p:sldId id="262" r:id="rId9"/>
    <p:sldId id="265" r:id="rId10"/>
    <p:sldId id="266" r:id="rId11"/>
    <p:sldId id="268" r:id="rId12"/>
    <p:sldId id="264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8" y="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E46E-055B-42F1-ABED-2C790309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96A8E-616D-4298-A305-76D740825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642CD-CD7D-401F-A1C3-E8AD1543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11DD-545D-4028-BC54-7B878713B076}" type="datetimeFigureOut">
              <a:rPr lang="nl-NL" smtClean="0"/>
              <a:t>21-7-2019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A4D73-960E-4757-9AE9-5BABAAED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DF309-ED0D-466F-BC90-9F07FAC1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F7F1-33E9-431B-80C4-A2F701D85A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63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43C3C-659F-4D9C-B8FF-1662091D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2E076-C4A4-4613-93E6-4EFB6AD5A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1287E-AE25-43D7-BBA0-E86E83FC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11DD-545D-4028-BC54-7B878713B076}" type="datetimeFigureOut">
              <a:rPr lang="nl-NL" smtClean="0"/>
              <a:t>21-7-2019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FCDD2-4E29-404F-AAE6-62A8B299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969BC-7560-4066-8156-50EB7652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F7F1-33E9-431B-80C4-A2F701D85A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892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3F271-B510-491E-A7E8-346A0C28C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7261B-8BD4-4FA4-942D-86A8B9BE5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211D6-1CD8-42C5-8E03-4613FDBA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11DD-545D-4028-BC54-7B878713B076}" type="datetimeFigureOut">
              <a:rPr lang="nl-NL" smtClean="0"/>
              <a:t>21-7-2019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8A747-386C-4FEF-9A34-85B6BC7D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7898-3268-49CB-8394-B3A2C0E0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F7F1-33E9-431B-80C4-A2F701D85A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311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B5A0-CF11-4A00-B893-93633501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3C91C-11EF-448E-99B7-E0A5CA65F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A8B52-3C16-4B26-8508-1DA2A282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11DD-545D-4028-BC54-7B878713B076}" type="datetimeFigureOut">
              <a:rPr lang="nl-NL" smtClean="0"/>
              <a:t>21-7-2019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5A060-61E7-498C-BDF1-69095FD7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90E5E-5FF7-40FE-9578-E6DFFDA9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F7F1-33E9-431B-80C4-A2F701D85A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95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F286-1233-4242-BBBA-3AE8F168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1CC01-5372-490A-B93E-0182A054A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03396-5DF8-47D8-87A0-CA9AD2F9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11DD-545D-4028-BC54-7B878713B076}" type="datetimeFigureOut">
              <a:rPr lang="nl-NL" smtClean="0"/>
              <a:t>21-7-2019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85C9C-48D4-4292-A577-46E36A72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70180-DA6A-4D53-A18B-D8B34DF6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F7F1-33E9-431B-80C4-A2F701D85A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488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5475-01DF-4C80-BA70-1775CB7B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DDFE4-0C66-4242-8B8B-D4F839275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18B53-0D6A-4A5F-A2BE-BB2629D03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82918-B6B0-4E79-AF3A-87D1A3B9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11DD-545D-4028-BC54-7B878713B076}" type="datetimeFigureOut">
              <a:rPr lang="nl-NL" smtClean="0"/>
              <a:t>21-7-2019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EAE64-B2DC-488C-AC24-6344EAF0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3B4AF-3527-4898-BC4C-BE709412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F7F1-33E9-431B-80C4-A2F701D85A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865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6ADD-EB41-42FF-B0CE-276F6BB6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C5EFE-7601-42A8-8E0A-4129F463C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BD864-AF35-4F2A-89A8-4BB0423FA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72E36-1747-45BE-AFCE-469C70A81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469B7-989B-451D-9F3B-ECB5C8406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977D3-6C62-4EFE-815D-86D5217E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11DD-545D-4028-BC54-7B878713B076}" type="datetimeFigureOut">
              <a:rPr lang="nl-NL" smtClean="0"/>
              <a:t>21-7-2019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5FD97-AF95-4707-BB74-D99AC84F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9B4D5-1D0A-4E2B-9AE0-8CF6A077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F7F1-33E9-431B-80C4-A2F701D85A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157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DD44-3D9F-4043-A45F-FC364CBF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DA59E-C29C-4CF8-A028-0E536BDB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11DD-545D-4028-BC54-7B878713B076}" type="datetimeFigureOut">
              <a:rPr lang="nl-NL" smtClean="0"/>
              <a:t>21-7-2019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2C95B-6C18-4C33-A270-A794F43F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0E21A-812C-4824-870F-51971AEB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F7F1-33E9-431B-80C4-A2F701D85A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702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14D9E-0AA2-4E33-B63D-0AF717C5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11DD-545D-4028-BC54-7B878713B076}" type="datetimeFigureOut">
              <a:rPr lang="nl-NL" smtClean="0"/>
              <a:t>21-7-2019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6E686-33A6-4719-896F-CD8DF40F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6CE23-2A06-4AFC-BA75-24E880EE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F7F1-33E9-431B-80C4-A2F701D85A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653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0582-1A3D-4A41-9A50-D78BF2C0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89C2-C9DC-4F52-8EA2-094780A3A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09EDC-7A1A-425F-A928-7CA377343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557A2-7980-49C8-ADE2-64D52061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11DD-545D-4028-BC54-7B878713B076}" type="datetimeFigureOut">
              <a:rPr lang="nl-NL" smtClean="0"/>
              <a:t>21-7-2019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DA3AA-CE1D-4757-A5A6-00BF104C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87BA8-617C-47D0-AC57-B842FE61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F7F1-33E9-431B-80C4-A2F701D85A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47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4E87-BABF-46B3-9BA2-2DF7C303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62F04-F2AB-44D7-8314-DE77D4C27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66265-93DB-4610-A867-5C74B9D45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56E82-6C38-4345-9C08-94126CCB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11DD-545D-4028-BC54-7B878713B076}" type="datetimeFigureOut">
              <a:rPr lang="nl-NL" smtClean="0"/>
              <a:t>21-7-2019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227AE-AB8D-47CD-AE63-840F298E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93903-1653-4E37-B702-C01746C3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F7F1-33E9-431B-80C4-A2F701D85A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262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DED98-3390-4958-B280-F7A048C84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09098-7B13-4627-A2E3-9AA5163C1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01775-32FC-4CE7-A48D-BC3E66C55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611DD-545D-4028-BC54-7B878713B076}" type="datetimeFigureOut">
              <a:rPr lang="nl-NL" smtClean="0"/>
              <a:t>21-7-2019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8CA04-A5F7-406D-AD23-B76FA543D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AA51-D429-4F59-8393-2B196C44F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5F7F1-33E9-431B-80C4-A2F701D85A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183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rpc.io/docs/guides/concepts/" TargetMode="External"/><Relationship Id="rId2" Type="http://schemas.openxmlformats.org/officeDocument/2006/relationships/hyperlink" Target="https://developers.google.com/protocol-buffers/docs/proto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9B56-8150-47C2-B1F2-B817FC810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WCF alternatief gRPC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5A4A0-B3F0-44C3-8831-FB0FB6CEB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396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1D66-7D99-4515-B174-F65E3B04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F8BE8-7C54-4323-BAFF-95E0CE7F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C#</a:t>
            </a:r>
          </a:p>
          <a:p>
            <a:r>
              <a:rPr lang="nl-NL" dirty="0"/>
              <a:t>JS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576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5136-3544-4DC5-830D-2EDE959F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708C-17F4-422F-848F-86C72C61F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Server/client certificates</a:t>
            </a:r>
          </a:p>
        </p:txBody>
      </p:sp>
    </p:spTree>
    <p:extLst>
      <p:ext uri="{BB962C8B-B14F-4D97-AF65-F5344CB8AC3E}">
        <p14:creationId xmlns:p14="http://schemas.microsoft.com/office/powerpoint/2010/main" val="331263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6C2F-BB29-4CE9-B5C2-A8B88C98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Handige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AF610-0019-4E8D-BF6F-EC962B96A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Protobuffers</a:t>
            </a:r>
          </a:p>
          <a:p>
            <a:pPr lvl="1"/>
            <a:r>
              <a:rPr lang="nl-NL" dirty="0">
                <a:hlinkClick r:id="rId2"/>
              </a:rPr>
              <a:t>https://developers.google.com/protocol-buffers/docs/proto3</a:t>
            </a:r>
            <a:endParaRPr lang="nl-NL" dirty="0"/>
          </a:p>
          <a:p>
            <a:r>
              <a:rPr lang="nl-NL" dirty="0"/>
              <a:t>gRPC</a:t>
            </a:r>
          </a:p>
          <a:p>
            <a:pPr lvl="1"/>
            <a:r>
              <a:rPr lang="nl-NL" dirty="0">
                <a:hlinkClick r:id="rId3"/>
              </a:rPr>
              <a:t>https://grpc.io/docs/guides/concepts/</a:t>
            </a: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071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99E4-21E4-42B7-B1E0-1F88D353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C8513-A62B-4FE6-AA7F-409C4FA04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.NET core ondersteund geen WCF</a:t>
            </a:r>
          </a:p>
          <a:p>
            <a:r>
              <a:rPr lang="nl-NL" dirty="0"/>
              <a:t>.NET framework 4.8 is laatste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507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4FF4-ED7D-4CFD-A4FC-E5C35844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535E-B695-4CE3-A94A-C4AE49CCA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6B85F-615C-40CB-A6B4-80501DEF5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574" y="0"/>
            <a:ext cx="51728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1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B074-0E8D-4343-A83C-3D85D444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Alternatieven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904C6-8D42-4366-AF6A-ED999708B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CoreWCF</a:t>
            </a:r>
          </a:p>
          <a:p>
            <a:pPr lvl="1"/>
            <a:r>
              <a:rPr lang="nl-NL" dirty="0"/>
              <a:t>WCF poort voor .NET core</a:t>
            </a:r>
          </a:p>
          <a:p>
            <a:r>
              <a:rPr lang="nl-NL" dirty="0"/>
              <a:t>Web APIs</a:t>
            </a:r>
          </a:p>
          <a:p>
            <a:pPr lvl="1"/>
            <a:r>
              <a:rPr lang="nl-NL" dirty="0"/>
              <a:t>Restfull services binnen ASP.NET core</a:t>
            </a:r>
          </a:p>
          <a:p>
            <a:r>
              <a:rPr lang="nl-NL" dirty="0"/>
              <a:t>gRPC</a:t>
            </a:r>
          </a:p>
          <a:p>
            <a:pPr lvl="1"/>
            <a:r>
              <a:rPr lang="nl-NL" dirty="0"/>
              <a:t>RPC framework</a:t>
            </a:r>
          </a:p>
          <a:p>
            <a:pPr lvl="1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115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0ADA-0C2F-4D22-86DA-47E7D20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42AB-86B9-4C6C-A9D7-16B2FDDC1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F0955-9755-40D7-9E4B-7B3206FE1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279" y="0"/>
            <a:ext cx="4535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4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E428-031F-4B6E-B056-238070E8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gRPC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A7F2-1576-499E-84C6-35441D0EB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Communicatie tussen client/server alsof het lokale objecten zijn</a:t>
            </a:r>
          </a:p>
          <a:p>
            <a:r>
              <a:rPr lang="nl-NL" dirty="0"/>
              <a:t>Client/server kunnen in verschillende talen geschreven worden</a:t>
            </a:r>
          </a:p>
          <a:p>
            <a:r>
              <a:rPr lang="nl-NL" dirty="0"/>
              <a:t>Gegevensuitwisseling aan de hand van protobuffers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AFB02B-49A0-40C6-BBBD-2A4B23816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964" y="3491880"/>
            <a:ext cx="4218267" cy="26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0D45-6611-4882-85DC-1CB487F3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protobuffers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369F-6BD3-4343-AA0A-60888A84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Mechanisme voor het serializeren van gestructureerde data</a:t>
            </a:r>
          </a:p>
          <a:p>
            <a:pPr lvl="1"/>
            <a:r>
              <a:rPr lang="nl-NL" dirty="0"/>
              <a:t>Denk aan XML berichten, maar dan kleiner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Gedefinieerd in .proto bestanden</a:t>
            </a:r>
          </a:p>
          <a:p>
            <a:pPr lvl="1"/>
            <a:r>
              <a:rPr lang="nl-NL" dirty="0"/>
              <a:t>Worden binair geencodeerd</a:t>
            </a:r>
          </a:p>
          <a:p>
            <a:pPr lvl="1"/>
            <a:r>
              <a:rPr lang="nl-NL" dirty="0"/>
              <a:t>Ieder veld heeft een unieke nummering</a:t>
            </a:r>
          </a:p>
          <a:p>
            <a:pPr lvl="2"/>
            <a:r>
              <a:rPr lang="nl-NL" dirty="0"/>
              <a:t>Dit om de velden te kunnen identificeren</a:t>
            </a:r>
          </a:p>
          <a:p>
            <a:pPr lvl="2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993F0-6F6F-4E6A-8C7E-13D72AE92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863" y="4089331"/>
            <a:ext cx="2324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5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5644-56B7-46CB-9177-69BCB825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Werken met .proto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BBFF-DE32-4D98-B3A1-5CC40189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Message definieren</a:t>
            </a:r>
          </a:p>
          <a:p>
            <a:pPr lvl="1"/>
            <a:r>
              <a:rPr lang="nl-NL" dirty="0"/>
              <a:t>Genereren van code (command line)</a:t>
            </a:r>
          </a:p>
          <a:p>
            <a:pPr lvl="1"/>
            <a:r>
              <a:rPr lang="nl-NL" dirty="0"/>
              <a:t>Genereren van code (vs)</a:t>
            </a:r>
          </a:p>
          <a:p>
            <a:pPr lvl="1"/>
            <a:endParaRPr lang="nl-NL" dirty="0"/>
          </a:p>
          <a:p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945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6624-0E54-4AAB-AED6-B0F030FE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Generatie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AF39-CA6F-40AD-ABDC-07A76E4A5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.NET core</a:t>
            </a:r>
          </a:p>
        </p:txBody>
      </p:sp>
    </p:spTree>
    <p:extLst>
      <p:ext uri="{BB962C8B-B14F-4D97-AF65-F5344CB8AC3E}">
        <p14:creationId xmlns:p14="http://schemas.microsoft.com/office/powerpoint/2010/main" val="99341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165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WCF alternatief gRPC</vt:lpstr>
      <vt:lpstr>Waarom</vt:lpstr>
      <vt:lpstr>PowerPoint Presentation</vt:lpstr>
      <vt:lpstr>Alternatieven</vt:lpstr>
      <vt:lpstr>PowerPoint Presentation</vt:lpstr>
      <vt:lpstr>gRPC - Overview</vt:lpstr>
      <vt:lpstr>Wat zijn protobuffers</vt:lpstr>
      <vt:lpstr>Werken met .proto</vt:lpstr>
      <vt:lpstr>Generatie server</vt:lpstr>
      <vt:lpstr>Client</vt:lpstr>
      <vt:lpstr>Authorization</vt:lpstr>
      <vt:lpstr>Handige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</dc:title>
  <dc:creator>Eric Kerst</dc:creator>
  <cp:lastModifiedBy>Eric Kerst</cp:lastModifiedBy>
  <cp:revision>18</cp:revision>
  <dcterms:created xsi:type="dcterms:W3CDTF">2019-07-20T15:06:48Z</dcterms:created>
  <dcterms:modified xsi:type="dcterms:W3CDTF">2019-07-21T16:05:34Z</dcterms:modified>
</cp:coreProperties>
</file>