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4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38AF3-7C82-43E3-A7F3-04EAB3ACD33C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4302C-1572-418C-8374-F520E9435FF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95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DD119-3ED1-47A9-8725-18B5CD206939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772F6-17A9-46EE-BDEA-D62BD2F7208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61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19904-4BB0-463B-80D7-5E731B7C0023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CEC22-1285-4083-978D-80C1CE593E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15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09633-2E86-41D8-AA83-8AD8A6B55ECF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CA40-F736-48A9-99AF-C66AD97102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18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0560A-1FE6-4969-9868-7C4A10A4297F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3ED8B-BD41-40D8-829A-6467D76603F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56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433FE-AFE6-435B-AC28-6983CBD4C396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1FE95-6463-4CFA-BE6E-68427A8A5F4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34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2C541-E98D-4307-9A44-5C39DC886A60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41FCF-34BA-4B83-B50D-EF2281F923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32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FFFCF-0F06-4956-B6DB-2E1AA9569FFF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2CC6E-10F9-45D4-9091-7233F4BECF5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37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3CDC9-3D9F-4EBD-9892-2F1894CB30D1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C04F7-9BEC-4A57-838E-D0E5E7952A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08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34642-BDC4-4401-B925-431497E1E3CE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0FFBF-C02D-4DA4-9821-E018862B5D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18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4B172-B05E-44B9-8F54-DA22A9472A02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11F9B-DE29-43E7-8A24-8EA3C92D8B6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82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ADAEE59-B7D7-4253-8067-86B9405BCB7C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E01E4E7-E74B-484B-AAFF-DC49202FB2F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http://google.com</a:t>
            </a:r>
            <a:r>
              <a:rPr lang="en-GB" smtClean="0"/>
              <a:t/>
            </a:r>
            <a:br>
              <a:rPr lang="en-GB" smtClean="0"/>
            </a:br>
            <a:endParaRPr lang="en-GB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GB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http://google.com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0x010100F4A456995A56FB4AA363E4B1FD023FD3</vt:lpwstr>
  </property>
</Properties>
</file>