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5" r:id="rId4"/>
    <p:sldId id="266" r:id="rId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2E756-AF37-490D-9F3A-B1747E661D65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46A52-912B-4FB3-A4CE-70AF152AD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1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46A52-912B-4FB3-A4CE-70AF152AD3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46A52-912B-4FB3-A4CE-70AF152AD3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46A52-912B-4FB3-A4CE-70AF152AD37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46A52-912B-4FB3-A4CE-70AF152AD37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F9392-C0C4-44F6-A679-9618D47B53C8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0B72B-B5A4-4706-AEE5-C20705DF1DC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0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239B10-FE46-44C5-A8C0-81E6D1F9C66A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BA8A1-96C5-4D97-982E-B636945A506E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070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75F32-17BC-4A75-A4DE-A30892E1DA67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8E6E5-1A3B-42C4-9667-30E4064A71B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431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4442D9-789D-4DC2-BE6A-B6E039865B37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26681-E595-479A-A1F7-3419DA34DB2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83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45E12-AB41-4188-8D91-02D33D6DD91B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0E653-9BDE-42CC-B041-FC09B7942D06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76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B060F-386F-4B11-8861-DD3837AEA7E8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6C96E-88A8-48CE-8252-DD1F52B06969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76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2F8ED-DC5B-460A-B5B1-DFB8F991FD53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960D-CA62-4C46-89E6-F98E497A018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8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E14B1-B287-4427-A96B-08D64D3DEEA8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B82F0-2166-4080-A5AF-2FC215299C2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00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42E1D-A6AE-4F93-A3A6-AC6DC6A48826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F04E4-F5AA-45AA-BBA9-136963D999E9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787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F3DB2-E5BF-4B04-AE71-27C91E900B51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54C4F-A9F5-4B9E-94AE-EC358910F888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185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89CFB1-4A8F-41C8-9A09-F11B395AC597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D53E8-B2A1-4712-846D-8B3686AF11CB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10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1112C34-0279-4228-BB72-F11265197AD5}" type="datetimeFigureOut">
              <a:rPr lang="fr-CA"/>
              <a:pPr/>
              <a:t>2014-03-04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646DFBE-9662-49EA-AF29-683D72C2A6C0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0832" y="58316"/>
            <a:ext cx="8229600" cy="857250"/>
          </a:xfrm>
        </p:spPr>
        <p:txBody>
          <a:bodyPr/>
          <a:lstStyle/>
          <a:p>
            <a:pPr algn="r"/>
            <a:r>
              <a:rPr lang="zh-TW" altLang="en-US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號外</a:t>
            </a:r>
            <a:r>
              <a:rPr lang="en-US" altLang="zh-TW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!!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華康細圓體(P)" pitchFamily="34" charset="-120"/>
                <a:ea typeface="華康細圓體(P)" pitchFamily="34" charset="-120"/>
              </a:rPr>
              <a:t> 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華康細圓體(P)" pitchFamily="34" charset="-120"/>
                <a:ea typeface="華康細圓體(P)" pitchFamily="34" charset="-120"/>
              </a:rPr>
              <a:t> </a:t>
            </a:r>
            <a:r>
              <a:rPr lang="zh-TW" altLang="en-US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老師可以自行新增</a:t>
            </a:r>
            <a:r>
              <a:rPr lang="en-US" altLang="zh-TW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/</a:t>
            </a:r>
            <a:r>
              <a:rPr lang="zh-TW" altLang="en-US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修改書籍嚕</a:t>
            </a:r>
            <a:r>
              <a:rPr lang="en-US" altLang="zh-TW" sz="3200" dirty="0" smtClean="0">
                <a:solidFill>
                  <a:srgbClr val="FF0000"/>
                </a:solidFill>
                <a:latin typeface="華康細圓體(P)" pitchFamily="34" charset="-120"/>
                <a:ea typeface="華康細圓體(P)" pitchFamily="34" charset="-120"/>
              </a:rPr>
              <a:t>!!</a:t>
            </a:r>
            <a:endParaRPr lang="zh-TW" altLang="en-US" sz="3200" dirty="0">
              <a:solidFill>
                <a:srgbClr val="FF0000"/>
              </a:solidFill>
              <a:latin typeface="華康細圓體(P)" pitchFamily="34" charset="-120"/>
              <a:ea typeface="華康細圓體(P)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478"/>
            <a:ext cx="923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509637" y="771550"/>
            <a:ext cx="764696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6" y="1000125"/>
            <a:ext cx="7612149" cy="33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6358464" y="1675019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70703" y="1843280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1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048551" y="1603376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老師管理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61051"/>
            <a:ext cx="7761063" cy="300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6358464" y="1675019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70703" y="1843280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2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048551" y="1603376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明日書店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7" y="987574"/>
            <a:ext cx="7646962" cy="385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6358464" y="1675019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70703" y="1843280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7048551" y="1603376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書籍管理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929585" y="1494010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41824" y="1662271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4</a:t>
            </a:r>
            <a:endParaRPr lang="en-US" altLang="zh-TW" sz="3200" b="1" dirty="0" smtClean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19672" y="1422367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書籍設定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5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9" y="924199"/>
            <a:ext cx="76390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向下箭號 14"/>
          <p:cNvSpPr/>
          <p:nvPr/>
        </p:nvSpPr>
        <p:spPr>
          <a:xfrm>
            <a:off x="3521873" y="1313001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34112" y="1481262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211960" y="1241358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查詢所要的書籍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1" name="向下箭號 20"/>
          <p:cNvSpPr/>
          <p:nvPr/>
        </p:nvSpPr>
        <p:spPr>
          <a:xfrm rot="10800000">
            <a:off x="1153262" y="4134868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265501" y="4303129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6</a:t>
            </a:r>
            <a:endParaRPr lang="en-US" altLang="zh-TW" sz="3200" b="1" dirty="0" smtClean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843349" y="4063225"/>
            <a:ext cx="2095449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查詢結果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7" name="向下箭號 26"/>
          <p:cNvSpPr/>
          <p:nvPr/>
        </p:nvSpPr>
        <p:spPr>
          <a:xfrm rot="1439504">
            <a:off x="5754229" y="2414702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875362" y="2503412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6</a:t>
            </a:r>
            <a:endParaRPr lang="en-US" altLang="zh-TW" sz="3200" b="1" dirty="0" smtClean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6307409" y="2246362"/>
            <a:ext cx="2699792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點選來</a:t>
            </a:r>
            <a:r>
              <a:rPr lang="en-US" altLang="zh-TW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修改</a:t>
            </a:r>
            <a:r>
              <a:rPr lang="en-US" altLang="zh-TW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書籍</a:t>
            </a:r>
            <a:endParaRPr lang="zh-TW" altLang="en-US" sz="2000" b="1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0" name="向下箭號 29"/>
          <p:cNvSpPr/>
          <p:nvPr/>
        </p:nvSpPr>
        <p:spPr>
          <a:xfrm rot="10800000">
            <a:off x="5617322" y="4270122"/>
            <a:ext cx="626647" cy="762196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729561" y="4438383"/>
            <a:ext cx="29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6307409" y="4198479"/>
            <a:ext cx="2699792" cy="8418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點選來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【</a:t>
            </a:r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新增</a:t>
            </a:r>
            <a:r>
              <a:rPr lang="en-US" altLang="zh-TW" sz="2000" b="1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】</a:t>
            </a:r>
            <a:r>
              <a:rPr lang="zh-TW" altLang="en-US" sz="2000" b="1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書籍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188</Template>
  <TotalTime>3880</TotalTime>
  <Words>62</Words>
  <Application>Microsoft Office PowerPoint</Application>
  <PresentationFormat>如螢幕大小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188</vt:lpstr>
      <vt:lpstr>號外!!  老師可以自行新增/修改書籍嚕!!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護照評量系統</dc:title>
  <dc:creator>eder</dc:creator>
  <cp:lastModifiedBy>user</cp:lastModifiedBy>
  <cp:revision>176</cp:revision>
  <dcterms:created xsi:type="dcterms:W3CDTF">2013-08-19T07:30:49Z</dcterms:created>
  <dcterms:modified xsi:type="dcterms:W3CDTF">2014-03-04T02:10:33Z</dcterms:modified>
</cp:coreProperties>
</file>