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60" autoAdjust="0"/>
  </p:normalViewPr>
  <p:slideViewPr>
    <p:cSldViewPr>
      <p:cViewPr>
        <p:scale>
          <a:sx n="66" d="100"/>
          <a:sy n="66" d="100"/>
        </p:scale>
        <p:origin x="-73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BDB52-3C78-4795-86CF-01B76DE1130B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5E306-CCD4-4375-9166-C897224DC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5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04B646-BEC3-4733-9801-E04999BAD2C4}" type="datetimeFigureOut">
              <a:rPr lang="zh-TW" altLang="en-US" smtClean="0"/>
              <a:t>2013/10/22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555A195-482A-41CB-B4B4-93DD921C99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9512" y="62068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+mj-ea"/>
                <a:ea typeface="+mj-ea"/>
              </a:rPr>
              <a:t>學生閱讀資料說明文件</a:t>
            </a:r>
            <a:endParaRPr lang="en-US" altLang="zh-TW" sz="3200" dirty="0" smtClean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7720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● 請</a:t>
            </a:r>
            <a:r>
              <a:rPr lang="zh-TW" altLang="en-US" sz="2000" dirty="0">
                <a:latin typeface="+mj-ea"/>
                <a:ea typeface="+mj-ea"/>
              </a:rPr>
              <a:t>注意</a:t>
            </a:r>
            <a:r>
              <a:rPr lang="en-US" altLang="zh-TW" sz="2000" dirty="0">
                <a:latin typeface="+mj-ea"/>
                <a:ea typeface="+mj-ea"/>
              </a:rPr>
              <a:t>!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/>
            </a:r>
            <a:br>
              <a:rPr lang="en-US" altLang="zh-TW" sz="2000" dirty="0">
                <a:latin typeface="+mj-ea"/>
                <a:ea typeface="+mj-ea"/>
              </a:rPr>
            </a:br>
            <a:r>
              <a:rPr lang="zh-TW" altLang="en-US" sz="2000" dirty="0">
                <a:latin typeface="+mj-ea"/>
                <a:ea typeface="+mj-ea"/>
              </a:rPr>
              <a:t>     本數與次數的意義</a:t>
            </a:r>
            <a:r>
              <a:rPr lang="zh-TW" altLang="en-US" sz="2000" dirty="0" smtClean="0">
                <a:latin typeface="+mj-ea"/>
                <a:ea typeface="+mj-ea"/>
              </a:rPr>
              <a:t>如下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  <a:r>
              <a:rPr lang="en-US" altLang="zh-TW" sz="2000" dirty="0">
                <a:latin typeface="+mj-ea"/>
                <a:ea typeface="+mj-ea"/>
              </a:rPr>
              <a:t/>
            </a:r>
            <a:br>
              <a:rPr lang="en-US" altLang="zh-TW" sz="2000" dirty="0">
                <a:latin typeface="+mj-ea"/>
                <a:ea typeface="+mj-ea"/>
              </a:rPr>
            </a:b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       若</a:t>
            </a:r>
            <a:r>
              <a:rPr lang="en-US" altLang="zh-TW" sz="2000" dirty="0">
                <a:latin typeface="+mj-ea"/>
                <a:ea typeface="+mj-ea"/>
              </a:rPr>
              <a:t>A</a:t>
            </a:r>
            <a:r>
              <a:rPr lang="zh-TW" altLang="en-US" sz="2000" dirty="0">
                <a:latin typeface="+mj-ea"/>
                <a:ea typeface="+mj-ea"/>
              </a:rPr>
              <a:t>同學借了</a:t>
            </a:r>
            <a:r>
              <a:rPr lang="en-US" altLang="zh-TW" sz="2000" dirty="0">
                <a:latin typeface="+mj-ea"/>
                <a:ea typeface="+mj-ea"/>
              </a:rPr>
              <a:t>5</a:t>
            </a:r>
            <a:r>
              <a:rPr lang="zh-TW" altLang="en-US" sz="2000" dirty="0">
                <a:latin typeface="+mj-ea"/>
                <a:ea typeface="+mj-ea"/>
              </a:rPr>
              <a:t>本書，每本書各閱讀了</a:t>
            </a:r>
            <a:r>
              <a:rPr lang="en-US" altLang="zh-TW" sz="2000" dirty="0">
                <a:latin typeface="+mj-ea"/>
                <a:ea typeface="+mj-ea"/>
              </a:rPr>
              <a:t>2</a:t>
            </a:r>
            <a:r>
              <a:rPr lang="zh-TW" altLang="en-US" sz="2000" dirty="0">
                <a:latin typeface="+mj-ea"/>
                <a:ea typeface="+mj-ea"/>
              </a:rPr>
              <a:t>次</a:t>
            </a:r>
            <a:r>
              <a:rPr lang="zh-TW" altLang="en-US" sz="2000" dirty="0" smtClean="0">
                <a:latin typeface="+mj-ea"/>
                <a:ea typeface="+mj-ea"/>
              </a:rPr>
              <a:t>，則 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本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數顯示為 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</a:rPr>
              <a:t>=&gt;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 。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         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次數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顯示為 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</a:rPr>
              <a:t>=&gt; 10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● 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本說明文件將會持續更新</a:t>
            </a:r>
            <a:r>
              <a:rPr lang="zh-TW" altLang="en-US" sz="2000" dirty="0" smtClean="0">
                <a:latin typeface="+mj-ea"/>
                <a:ea typeface="+mj-ea"/>
              </a:rPr>
              <a:t>，若老師在使用上有不清楚的地方之後也會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   在此說明與提醒。</a:t>
            </a:r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860</TotalTime>
  <Words>9</Words>
  <Application>Microsoft Office PowerPoint</Application>
  <PresentationFormat>如螢幕大小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都會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合生集團-員工園地</dc:title>
  <dc:creator>re</dc:creator>
  <cp:lastModifiedBy>user</cp:lastModifiedBy>
  <cp:revision>445</cp:revision>
  <dcterms:created xsi:type="dcterms:W3CDTF">2013-05-30T06:42:34Z</dcterms:created>
  <dcterms:modified xsi:type="dcterms:W3CDTF">2013-10-22T15:27:53Z</dcterms:modified>
</cp:coreProperties>
</file>