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 autoAdjust="0"/>
    <p:restoredTop sz="94660"/>
  </p:normalViewPr>
  <p:slideViewPr>
    <p:cSldViewPr>
      <p:cViewPr>
        <p:scale>
          <a:sx n="75" d="100"/>
          <a:sy n="75" d="100"/>
        </p:scale>
        <p:origin x="-1666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E9536-DCB3-4BCE-A092-FE6DD04F7E80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2179-C49E-4B52-87A2-7D1C48EC75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4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82179-C49E-4B52-87A2-7D1C48EC752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66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548407" y="188640"/>
            <a:ext cx="7416081" cy="6192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0721" y="394695"/>
            <a:ext cx="1115212" cy="676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搜尋自己組別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2245" y="347973"/>
            <a:ext cx="2249795" cy="845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</a:t>
            </a:r>
            <a:r>
              <a:rPr lang="zh-TW" altLang="en-US" dirty="0" smtClean="0"/>
              <a:t>目前班級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stCxn id="4" idx="3"/>
            <a:endCxn id="5" idx="1"/>
          </p:cNvCxnSpPr>
          <p:nvPr/>
        </p:nvCxnSpPr>
        <p:spPr>
          <a:xfrm>
            <a:off x="1385933" y="732915"/>
            <a:ext cx="1296312" cy="37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50705" y="16997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找不到自己的組</a:t>
            </a:r>
            <a:endParaRPr lang="en-US" altLang="zh-TW" dirty="0" smtClean="0"/>
          </a:p>
          <a:p>
            <a:r>
              <a:rPr lang="zh-TW" altLang="en-US" dirty="0" smtClean="0"/>
              <a:t>或已過期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05015" y="3682196"/>
            <a:ext cx="2407433" cy="845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搜尋班級與上次分班的班級是否相同</a:t>
            </a:r>
          </a:p>
        </p:txBody>
      </p:sp>
      <p:cxnSp>
        <p:nvCxnSpPr>
          <p:cNvPr id="33" name="直線單箭頭接點 32"/>
          <p:cNvCxnSpPr>
            <a:stCxn id="41" idx="2"/>
          </p:cNvCxnSpPr>
          <p:nvPr/>
        </p:nvCxnSpPr>
        <p:spPr>
          <a:xfrm flipH="1">
            <a:off x="7208731" y="1298361"/>
            <a:ext cx="66574" cy="24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160621" y="468408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該班有人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02180" y="1349283"/>
            <a:ext cx="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無班級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725678" y="1833999"/>
            <a:ext cx="2088232" cy="8456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顯示目前無班級</a:t>
            </a:r>
            <a:endParaRPr lang="en-US" altLang="zh-TW" dirty="0" smtClean="0"/>
          </a:p>
          <a:p>
            <a:pPr algn="ctr"/>
            <a:r>
              <a:rPr lang="zh-TW" altLang="en-US" dirty="0"/>
              <a:t>請洽教師</a:t>
            </a:r>
          </a:p>
        </p:txBody>
      </p:sp>
      <p:cxnSp>
        <p:nvCxnSpPr>
          <p:cNvPr id="40" name="直線單箭頭接點 39"/>
          <p:cNvCxnSpPr>
            <a:stCxn id="5" idx="2"/>
            <a:endCxn id="38" idx="0"/>
          </p:cNvCxnSpPr>
          <p:nvPr/>
        </p:nvCxnSpPr>
        <p:spPr>
          <a:xfrm flipH="1">
            <a:off x="2769794" y="1193624"/>
            <a:ext cx="1037349" cy="640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973612" y="5323063"/>
            <a:ext cx="1800200" cy="8456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隨機分組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989835" y="5324705"/>
            <a:ext cx="1800200" cy="8456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依上次組別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分組</a:t>
            </a:r>
            <a:endParaRPr lang="zh-TW" altLang="en-US" dirty="0"/>
          </a:p>
        </p:txBody>
      </p:sp>
      <p:cxnSp>
        <p:nvCxnSpPr>
          <p:cNvPr id="63" name="直線單箭頭接點 62"/>
          <p:cNvCxnSpPr>
            <a:stCxn id="17" idx="2"/>
            <a:endCxn id="54" idx="0"/>
          </p:cNvCxnSpPr>
          <p:nvPr/>
        </p:nvCxnSpPr>
        <p:spPr>
          <a:xfrm flipH="1">
            <a:off x="5873712" y="4527847"/>
            <a:ext cx="1335020" cy="795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17" idx="2"/>
            <a:endCxn id="55" idx="0"/>
          </p:cNvCxnSpPr>
          <p:nvPr/>
        </p:nvCxnSpPr>
        <p:spPr>
          <a:xfrm>
            <a:off x="7208732" y="4527847"/>
            <a:ext cx="681203" cy="796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5856166" y="4764954"/>
            <a:ext cx="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不同班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7208731" y="4764954"/>
            <a:ext cx="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同班</a:t>
            </a:r>
            <a:endParaRPr lang="zh-TW" altLang="en-US" dirty="0"/>
          </a:p>
        </p:txBody>
      </p:sp>
      <p:cxnSp>
        <p:nvCxnSpPr>
          <p:cNvPr id="89" name="直線單箭頭接點 88"/>
          <p:cNvCxnSpPr>
            <a:stCxn id="4" idx="2"/>
            <a:endCxn id="93" idx="0"/>
          </p:cNvCxnSpPr>
          <p:nvPr/>
        </p:nvCxnSpPr>
        <p:spPr>
          <a:xfrm flipH="1">
            <a:off x="818133" y="1071135"/>
            <a:ext cx="10194" cy="4841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04932" y="5912412"/>
            <a:ext cx="1026401" cy="557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沒問題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0192" y="3430613"/>
            <a:ext cx="2259343" cy="3231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刪除組功能呼叫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071588" y="452710"/>
            <a:ext cx="2407433" cy="8456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搜尋班級組別</a:t>
            </a:r>
            <a:endParaRPr lang="zh-TW" altLang="en-US" dirty="0"/>
          </a:p>
        </p:txBody>
      </p:sp>
      <p:cxnSp>
        <p:nvCxnSpPr>
          <p:cNvPr id="43" name="直線單箭頭接點 42"/>
          <p:cNvCxnSpPr>
            <a:stCxn id="5" idx="3"/>
            <a:endCxn id="41" idx="1"/>
          </p:cNvCxnSpPr>
          <p:nvPr/>
        </p:nvCxnSpPr>
        <p:spPr>
          <a:xfrm>
            <a:off x="4932040" y="770799"/>
            <a:ext cx="1139548" cy="10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99992" y="2040429"/>
            <a:ext cx="1800200" cy="8456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隨機插入分組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039141" y="1518226"/>
            <a:ext cx="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有組別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279353" y="2531647"/>
            <a:ext cx="9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無組別</a:t>
            </a:r>
            <a:endParaRPr lang="zh-TW" altLang="en-US" dirty="0"/>
          </a:p>
        </p:txBody>
      </p:sp>
      <p:cxnSp>
        <p:nvCxnSpPr>
          <p:cNvPr id="52" name="直線單箭頭接點 51"/>
          <p:cNvCxnSpPr>
            <a:stCxn id="41" idx="2"/>
            <a:endCxn id="49" idx="0"/>
          </p:cNvCxnSpPr>
          <p:nvPr/>
        </p:nvCxnSpPr>
        <p:spPr>
          <a:xfrm flipH="1">
            <a:off x="5400092" y="1298361"/>
            <a:ext cx="1875213" cy="74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270420" y="1964994"/>
            <a:ext cx="2259343" cy="3231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刪除組功能呼叫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80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332657"/>
            <a:ext cx="561662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隨機分組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5967" y="1340768"/>
            <a:ext cx="7416081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88852" y="1664804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依班級人數建立組別</a:t>
            </a:r>
          </a:p>
        </p:txBody>
      </p:sp>
      <p:sp>
        <p:nvSpPr>
          <p:cNvPr id="8" name="矩形 7"/>
          <p:cNvSpPr/>
          <p:nvPr/>
        </p:nvSpPr>
        <p:spPr>
          <a:xfrm>
            <a:off x="5220072" y="1634220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將班級學生</a:t>
            </a:r>
            <a:r>
              <a:rPr lang="en-US" altLang="zh-TW" dirty="0" smtClean="0"/>
              <a:t>+</a:t>
            </a:r>
            <a:r>
              <a:rPr lang="zh-TW" altLang="en-US" dirty="0" smtClean="0"/>
              <a:t>老師 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分配至組別中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3"/>
            <a:endCxn id="8" idx="1"/>
          </p:cNvCxnSpPr>
          <p:nvPr/>
        </p:nvCxnSpPr>
        <p:spPr>
          <a:xfrm flipV="1">
            <a:off x="3881140" y="1994260"/>
            <a:ext cx="1338932" cy="3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812360" y="199426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7" idx="1"/>
          </p:cNvCxnSpPr>
          <p:nvPr/>
        </p:nvCxnSpPr>
        <p:spPr>
          <a:xfrm>
            <a:off x="395536" y="2024844"/>
            <a:ext cx="89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36068" y="3284985"/>
            <a:ext cx="561662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隨機插入分組</a:t>
            </a:r>
          </a:p>
        </p:txBody>
      </p:sp>
      <p:sp>
        <p:nvSpPr>
          <p:cNvPr id="21" name="矩形 20"/>
          <p:cNvSpPr/>
          <p:nvPr/>
        </p:nvSpPr>
        <p:spPr>
          <a:xfrm>
            <a:off x="936339" y="4293096"/>
            <a:ext cx="7416081" cy="1368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89224" y="4617132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隨機挑選班上組別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20444" y="4586548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將該學生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分配至組別中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3"/>
            <a:endCxn id="23" idx="1"/>
          </p:cNvCxnSpPr>
          <p:nvPr/>
        </p:nvCxnSpPr>
        <p:spPr>
          <a:xfrm flipV="1">
            <a:off x="3881512" y="4946588"/>
            <a:ext cx="1338932" cy="3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812732" y="49465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2" idx="1"/>
          </p:cNvCxnSpPr>
          <p:nvPr/>
        </p:nvCxnSpPr>
        <p:spPr>
          <a:xfrm>
            <a:off x="395908" y="4977172"/>
            <a:ext cx="89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5696" y="332657"/>
            <a:ext cx="561662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依上次組別</a:t>
            </a:r>
            <a:endParaRPr lang="en-US" altLang="zh-TW" dirty="0"/>
          </a:p>
          <a:p>
            <a:pPr algn="ctr"/>
            <a:r>
              <a:rPr lang="zh-TW" altLang="en-US" dirty="0"/>
              <a:t>分組</a:t>
            </a:r>
          </a:p>
        </p:txBody>
      </p:sp>
      <p:sp>
        <p:nvSpPr>
          <p:cNvPr id="3" name="矩形 2"/>
          <p:cNvSpPr/>
          <p:nvPr/>
        </p:nvSpPr>
        <p:spPr>
          <a:xfrm>
            <a:off x="833314" y="1268760"/>
            <a:ext cx="7510226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79972" y="1556792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搜尋該班所有學生</a:t>
            </a:r>
            <a:endParaRPr lang="en-US" altLang="zh-TW" dirty="0" smtClean="0"/>
          </a:p>
          <a:p>
            <a:pPr algn="ctr"/>
            <a:r>
              <a:rPr lang="zh-TW" altLang="en-US" dirty="0"/>
              <a:t>上一次的組別</a:t>
            </a:r>
          </a:p>
        </p:txBody>
      </p:sp>
      <p:sp>
        <p:nvSpPr>
          <p:cNvPr id="6" name="矩形 5"/>
          <p:cNvSpPr/>
          <p:nvPr/>
        </p:nvSpPr>
        <p:spPr>
          <a:xfrm>
            <a:off x="5211192" y="1526208"/>
            <a:ext cx="259228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重製同名組別至新的組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5" idx="3"/>
            <a:endCxn id="6" idx="1"/>
          </p:cNvCxnSpPr>
          <p:nvPr/>
        </p:nvCxnSpPr>
        <p:spPr>
          <a:xfrm flipV="1">
            <a:off x="3872260" y="1886248"/>
            <a:ext cx="1338932" cy="3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803480" y="188624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endCxn id="5" idx="1"/>
          </p:cNvCxnSpPr>
          <p:nvPr/>
        </p:nvCxnSpPr>
        <p:spPr>
          <a:xfrm>
            <a:off x="386656" y="1916832"/>
            <a:ext cx="89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91680" y="2780928"/>
            <a:ext cx="576064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刪除組別的動作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先移除個人在判別組內是否有人在刪除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0966" y="3717032"/>
            <a:ext cx="7620230" cy="1224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43608" y="3897052"/>
            <a:ext cx="180020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搜尋給予的班級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47864" y="3834045"/>
            <a:ext cx="3945830" cy="9721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刪除班內所有學生的組</a:t>
            </a:r>
            <a:r>
              <a:rPr lang="zh-TW" altLang="en-US" dirty="0"/>
              <a:t>並同時搜尋組別是否</a:t>
            </a:r>
            <a:r>
              <a:rPr lang="zh-TW" altLang="en-US" dirty="0" smtClean="0"/>
              <a:t>有人</a:t>
            </a:r>
            <a:endParaRPr lang="en-US" altLang="zh-TW" dirty="0" smtClean="0"/>
          </a:p>
          <a:p>
            <a:pPr algn="ctr"/>
            <a:r>
              <a:rPr lang="zh-TW" altLang="en-US" dirty="0"/>
              <a:t>有則</a:t>
            </a:r>
            <a:r>
              <a:rPr lang="zh-TW" altLang="en-US" dirty="0" smtClean="0"/>
              <a:t>刪除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2" idx="3"/>
            <a:endCxn id="13" idx="1"/>
          </p:cNvCxnSpPr>
          <p:nvPr/>
        </p:nvCxnSpPr>
        <p:spPr>
          <a:xfrm>
            <a:off x="2843808" y="4257092"/>
            <a:ext cx="504056" cy="63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3"/>
          </p:cNvCxnSpPr>
          <p:nvPr/>
        </p:nvCxnSpPr>
        <p:spPr>
          <a:xfrm flipV="1">
            <a:off x="7293694" y="4194085"/>
            <a:ext cx="1353542" cy="126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2" idx="1"/>
          </p:cNvCxnSpPr>
          <p:nvPr/>
        </p:nvCxnSpPr>
        <p:spPr>
          <a:xfrm>
            <a:off x="150292" y="4257092"/>
            <a:ext cx="893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6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167</Words>
  <Application>Microsoft Office PowerPoint</Application>
  <PresentationFormat>如螢幕大小 (4:3)</PresentationFormat>
  <Paragraphs>40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TAMADR</cp:lastModifiedBy>
  <cp:revision>23</cp:revision>
  <dcterms:created xsi:type="dcterms:W3CDTF">2014-09-23T06:23:11Z</dcterms:created>
  <dcterms:modified xsi:type="dcterms:W3CDTF">2014-09-29T09:02:03Z</dcterms:modified>
</cp:coreProperties>
</file>