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Market News Impact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News to Market Signals — Smarter Trading for NSE/BSE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Investors face Information Overload (hundreds of finance news daily)</a:t>
            </a:r>
          </a:p>
          <a:p>
            <a:pPr>
              <a:defRPr sz="2000"/>
            </a:pPr>
            <a:r>
              <a:t>Delayed reaction to impactful events</a:t>
            </a:r>
          </a:p>
          <a:p>
            <a:pPr>
              <a:defRPr sz="2000"/>
            </a:pPr>
            <a:r>
              <a:t>No easy link between news → sentiment → candlestick impact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Real-time news collection (Economic Times, Moneycontrol, Mint, Business Standard)</a:t>
            </a:r>
          </a:p>
          <a:p>
            <a:pPr>
              <a:defRPr sz="2000"/>
            </a:pPr>
            <a:r>
              <a:t>Map company mentions to NSE/BSE tickers</a:t>
            </a:r>
          </a:p>
          <a:p>
            <a:pPr>
              <a:defRPr sz="2000"/>
            </a:pPr>
            <a:r>
              <a:t>Sentiment Analysis (FinBERT planned)</a:t>
            </a:r>
          </a:p>
          <a:p>
            <a:pPr>
              <a:defRPr sz="2000"/>
            </a:pPr>
            <a:r>
              <a:t>Technical Analysis (RSI, MACD, EMA, Bollinger)</a:t>
            </a:r>
          </a:p>
          <a:p>
            <a:pPr>
              <a:defRPr sz="2000"/>
            </a:pPr>
            <a:r>
              <a:t>Generates actionable Impact Alerts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Status (MVP)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Backend scaffold (FastAPI)</a:t>
            </a:r>
          </a:p>
          <a:p>
            <a:pPr>
              <a:defRPr sz="2000"/>
            </a:pPr>
            <a:r>
              <a:t>RSS ingestion (Indian news sources)</a:t>
            </a:r>
          </a:p>
          <a:p>
            <a:pPr>
              <a:defRPr sz="2000"/>
            </a:pPr>
            <a:r>
              <a:t>NIFTY50 tickers integrated</a:t>
            </a:r>
          </a:p>
          <a:p>
            <a:pPr>
              <a:defRPr sz="2000"/>
            </a:pPr>
            <a:r>
              <a:t>Fuzzy company→ticker mapping</a:t>
            </a:r>
          </a:p>
          <a:p>
            <a:pPr>
              <a:defRPr sz="2000"/>
            </a:pPr>
            <a:r>
              <a:t>Technical Analysis signals implemented</a:t>
            </a:r>
          </a:p>
          <a:p>
            <a:pPr>
              <a:defRPr sz="2000"/>
            </a:pPr>
            <a:r>
              <a:t>Basic frontend (alerts + charts)</a:t>
            </a:r>
          </a:p>
          <a:p>
            <a:pPr>
              <a:defRPr sz="2000"/>
            </a:pPr>
            <a:r>
              <a:t>Docker setup completed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(Planned)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Integrate FinBERT sentiment analysis</a:t>
            </a:r>
          </a:p>
          <a:p>
            <a:pPr>
              <a:defRPr sz="2000"/>
            </a:pPr>
            <a:r>
              <a:t>Add SentenceTransformers + clustering</a:t>
            </a:r>
          </a:p>
          <a:p>
            <a:pPr>
              <a:defRPr sz="2000"/>
            </a:pPr>
            <a:r>
              <a:t>Develop Backtesting framework</a:t>
            </a:r>
          </a:p>
          <a:p>
            <a:pPr>
              <a:defRPr sz="2000"/>
            </a:pPr>
            <a:r>
              <a:t>Upgrade to React dashboard with charts</a:t>
            </a:r>
          </a:p>
          <a:p>
            <a:pPr>
              <a:defRPr sz="2000"/>
            </a:pPr>
            <a:r>
              <a:t>Integrate live NSE/BSE data feeds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Month 1–2: MVP (done)</a:t>
            </a:r>
          </a:p>
          <a:p>
            <a:pPr>
              <a:defRPr sz="2000"/>
            </a:pPr>
            <a:r>
              <a:t>Month 3–4: NLP (FinBERT + clustering)</a:t>
            </a:r>
          </a:p>
          <a:p>
            <a:pPr>
              <a:defRPr sz="2000"/>
            </a:pPr>
            <a:r>
              <a:t>Month 5: Backtesting + weighted scoring</a:t>
            </a:r>
          </a:p>
          <a:p>
            <a:pPr>
              <a:defRPr sz="2000"/>
            </a:pPr>
            <a:r>
              <a:t>Month 6: Production-ready dashboard + cloud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 ML Engineer → NLP + impact scoring</a:t>
            </a:r>
          </a:p>
          <a:p>
            <a:pPr>
              <a:defRPr sz="2000"/>
            </a:pPr>
            <a:r>
              <a:t>1 Backend Engineer → APIs + ingestion</a:t>
            </a:r>
          </a:p>
          <a:p>
            <a:pPr>
              <a:defRPr sz="2000"/>
            </a:pPr>
            <a:r>
              <a:t>1 Frontend Engineer → UI/UX &amp; charts</a:t>
            </a:r>
          </a:p>
          <a:p>
            <a:pPr>
              <a:defRPr sz="2000"/>
            </a:pPr>
            <a:r>
              <a:t>(Optional) DevOps Engineer → deployment &amp; monitoring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Phase 1: ~65% useful signals</a:t>
            </a:r>
          </a:p>
          <a:p>
            <a:pPr>
              <a:defRPr sz="2000"/>
            </a:pPr>
            <a:r>
              <a:t>Phase 2: ~75–80% with NLP upgrades</a:t>
            </a:r>
          </a:p>
          <a:p>
            <a:pPr>
              <a:defRPr sz="2000"/>
            </a:pPr>
            <a:r>
              <a:t>Phase 3: ~85%+ after backtesting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Go-to AI dashboard for Indian stock market impact analysis</a:t>
            </a:r>
          </a:p>
          <a:p>
            <a:pPr>
              <a:defRPr sz="2000"/>
            </a:pPr>
            <a:r>
              <a:t>Expand to global markets (NYSE, NASDAQ)</a:t>
            </a:r>
          </a:p>
          <a:p>
            <a:pPr>
              <a:defRPr sz="2000"/>
            </a:pPr>
            <a:r>
              <a:t>Empower smarter, faster, AI-driven trading decisions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