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News Impact Trader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 Overview &amp; Details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Investors struggle to track fast-moving financial news.</a:t>
            </a:r>
          </a:p>
          <a:p>
            <a:pPr/>
            <a:r>
              <a:t>Manual analysis of news impact on stocks is slow &amp; error-prone.</a:t>
            </a:r>
          </a:p>
          <a:p>
            <a:pPr/>
            <a:r>
              <a:t>No unified platform for real-time news → market impact → alerts.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AI-powered system that ingests financial news, social media, and market data.</a:t>
            </a:r>
          </a:p>
          <a:p>
            <a:pPr/>
            <a:r>
              <a:t>Applies NLP (FinBERT) to extract sentiment &amp; event clusters.</a:t>
            </a:r>
          </a:p>
          <a:p>
            <a:pPr/>
            <a:r>
              <a:t>Maps events to NSE/BSE tickers and combines with technical analysis.</a:t>
            </a:r>
          </a:p>
          <a:p>
            <a:pPr/>
            <a:r>
              <a:t>Generates actionable alerts with impact score &amp; charts.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Live news ingestion from Economic Times, Mint, Moneycontrol, etc.</a:t>
            </a:r>
          </a:p>
          <a:p>
            <a:pPr/>
            <a:r>
              <a:t>Event grouping &amp; sentiment scoring using NLP models.</a:t>
            </a:r>
          </a:p>
          <a:p>
            <a:pPr/>
            <a:r>
              <a:t>Ticker mapping &amp; TA indicators (RSI, MACD, EMA, Bollinger).</a:t>
            </a:r>
          </a:p>
          <a:p>
            <a:pPr/>
            <a:r>
              <a:t>Impact scoring engine with alert triggers.</a:t>
            </a:r>
          </a:p>
          <a:p>
            <a:pPr/>
            <a:r>
              <a:t>React dashboard with TradingView &amp; Plotly visualizations.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Value Proposition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Faster insights → competitive edge in trading decisions.</a:t>
            </a:r>
          </a:p>
          <a:p>
            <a:pPr/>
            <a:r>
              <a:t>Unified dashboard → reduces information overload.</a:t>
            </a:r>
          </a:p>
          <a:p>
            <a:pPr/>
            <a:r>
              <a:t>Supports both retail traders &amp; institutional investors.</a:t>
            </a:r>
          </a:p>
          <a:p>
            <a:pPr/>
            <a:r>
              <a:t>Backtested alerts with measurable accuracy.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 &amp;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Phase 1: MVP (News ingestion + Sentiment + TA alerts).</a:t>
            </a:r>
          </a:p>
          <a:p>
            <a:pPr/>
            <a:r>
              <a:t>Phase 2: Backtesting &amp; accuracy evaluation.</a:t>
            </a:r>
          </a:p>
          <a:p>
            <a:pPr/>
            <a:r>
              <a:t>Phase 3: Full React dashboard &amp; live NSE/BSE feeds.</a:t>
            </a:r>
          </a:p>
          <a:p>
            <a:pPr/>
            <a:r>
              <a:t>Phase 4: Production infra (Docker, K8s, CI/CD).</a:t>
            </a:r>
          </a:p>
          <a:p>
            <a:pPr/>
            <a:r>
              <a:t>Phase 5: Scaling &amp; monetization (subscription/alerts API).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