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News Impact Trader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Technical Architecture &amp; Details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Backend: FastAPI for API endpoints.</a:t>
            </a:r>
          </a:p>
          <a:p>
            <a:pPr/>
            <a:r>
              <a:t>NLP Layer: FinBERT for sentiment, SentenceTransformers + HDBSCAN for clustering.</a:t>
            </a:r>
          </a:p>
          <a:p>
            <a:pPr/>
            <a:r>
              <a:t>Analytics: TA indicators, candlestick detection, backtesting framework.</a:t>
            </a:r>
          </a:p>
          <a:p>
            <a:pPr/>
            <a:r>
              <a:t>Frontend: React dashboard with TradingView/Plotly charts.</a:t>
            </a:r>
          </a:p>
          <a:p>
            <a:pPr/>
            <a:r>
              <a:t>Database: PostgreSQL/TimescaleDB for news, events, alerts.</a:t>
            </a:r>
          </a:p>
          <a:p>
            <a:pPr/>
            <a:r>
              <a:t>Infra: Docker, Kubernetes, CI/CD pipeline.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Ingestion: RSS feeds (ET, Moneycontrol, Mint), Twitter, Reddit stubs.</a:t>
            </a:r>
          </a:p>
          <a:p>
            <a:pPr/>
            <a:r>
              <a:t>Preprocessing: Deduplication, entity extraction, fuzzy mapping.</a:t>
            </a:r>
          </a:p>
          <a:p>
            <a:pPr/>
            <a:r>
              <a:t>NLP: Sentiment analysis with FinBERT, clustering with embeddings.</a:t>
            </a:r>
          </a:p>
          <a:p>
            <a:pPr/>
            <a:r>
              <a:t>Impact Scoring: Combines sentiment, novelty, velocity, source weight.</a:t>
            </a:r>
          </a:p>
          <a:p>
            <a:pPr/>
            <a:r>
              <a:t>TA Layer: RSI, MACD, EMA, Bollinger, ATR, candlestick patterns.</a:t>
            </a:r>
          </a:p>
          <a:p>
            <a:pPr/>
            <a:r>
              <a:t>Alerts: Impact score + TA confirmation → bias (Long/Short).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Python (FastAPI, SQLAlchemy, Pydantic).</a:t>
            </a:r>
          </a:p>
          <a:p>
            <a:pPr/>
            <a:r>
              <a:t>NLP: HuggingFace Transformers, SentenceTransformers, RapidFuzz.</a:t>
            </a:r>
          </a:p>
          <a:p>
            <a:pPr/>
            <a:r>
              <a:t>TA: pandas-ta, mplfinance, custom TA functions.</a:t>
            </a:r>
          </a:p>
          <a:p>
            <a:pPr/>
            <a:r>
              <a:t>Data: yfinance for NSE/BSE OHLCV data.</a:t>
            </a:r>
          </a:p>
          <a:p>
            <a:pPr/>
            <a:r>
              <a:t>Frontend: React, TradingView widgets, Plotly.</a:t>
            </a:r>
          </a:p>
          <a:p>
            <a:pPr/>
            <a:r>
              <a:t>Infra: Docker, Kubernetes, GitHub Actions CI/CD, Prometheus/Grafana.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Backtesting &amp; 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Event study framework in Jupyter notebooks.</a:t>
            </a:r>
          </a:p>
          <a:p>
            <a:pPr/>
            <a:r>
              <a:t>Metrics: Precision, Recall, Sharpe ratio, Alpha generation.</a:t>
            </a:r>
          </a:p>
          <a:p>
            <a:pPr/>
            <a:r>
              <a:t>Backtests using 3+ years of historical NSE/BSE data.</a:t>
            </a:r>
          </a:p>
          <a:p>
            <a:pPr/>
            <a:r>
              <a:t>Benchmarked against baseline (news sentiment only).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 &amp;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Deployment: Docker Compose for local, K8s for production scaling.</a:t>
            </a:r>
          </a:p>
          <a:p>
            <a:pPr/>
            <a:r>
              <a:t>Database migrations with Alembic.</a:t>
            </a:r>
          </a:p>
          <a:p>
            <a:pPr/>
            <a:r>
              <a:t>Monitoring: Prometheus metrics, Grafana dashboards.</a:t>
            </a:r>
          </a:p>
          <a:p>
            <a:pPr/>
            <a:r>
              <a:t>Logging: Structured logs + Sentry error tracking.</a:t>
            </a:r>
          </a:p>
          <a:p>
            <a:pPr/>
            <a:r>
              <a:t>CI/CD: GitHub Actions for test, build, and deployment.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