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1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45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0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93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6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4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6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0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1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8177-5800-411E-B9F4-2CC973E1E788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7FD136-E459-42CC-967C-854DD498D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2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4E2E-865B-4BBC-AB53-7D3B714F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21" y="1782698"/>
            <a:ext cx="9738804" cy="1646302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야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!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마왕성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간 썰 푼다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!(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가제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)</a:t>
            </a:r>
            <a:b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</a:b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8BDB0-44C1-4952-966E-DE1C545F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3506680"/>
            <a:ext cx="8291744" cy="3231471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게임영상콘텐츠</a:t>
            </a:r>
            <a:endParaRPr lang="en-US" altLang="ko-KR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10130716 </a:t>
            </a:r>
            <a:r>
              <a:rPr lang="ko-KR" altLang="en-US" sz="2000" dirty="0" err="1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경봉준</a:t>
            </a:r>
            <a:endParaRPr lang="en-US" altLang="ko-KR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10130349 </a:t>
            </a:r>
            <a:r>
              <a:rPr lang="ko-KR" altLang="en-US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김중원</a:t>
            </a:r>
            <a:endParaRPr lang="en-US" altLang="ko-KR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10132150 </a:t>
            </a:r>
            <a:r>
              <a:rPr lang="ko-KR" altLang="en-US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이동원</a:t>
            </a:r>
            <a:endParaRPr lang="en-US" altLang="ko-KR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10130721 </a:t>
            </a:r>
            <a:r>
              <a:rPr lang="ko-KR" altLang="en-US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이명훈</a:t>
            </a:r>
            <a:endParaRPr lang="en-US" altLang="ko-KR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10131907 </a:t>
            </a:r>
            <a:r>
              <a:rPr lang="ko-KR" altLang="en-US" sz="2000" dirty="0" err="1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홍창완</a:t>
            </a:r>
            <a:endParaRPr lang="ko-KR" altLang="en-US" sz="2000" dirty="0">
              <a:solidFill>
                <a:schemeClr val="tx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01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BD58-2777-45F5-A537-F839F7B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8954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인벤토리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D2E03-E83E-42AC-8C5E-45742F4C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837754"/>
            <a:ext cx="10100157" cy="821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아이템을 장착하고 해제 할 수 있는 인벤토리 창이다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무기는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2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개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방어구는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4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개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여유공간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15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칸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소지한 골드를 표시해준다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9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861F-4E13-49E7-9553-DC2F17E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46" y="163571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아이템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C28E6E-5186-4021-9E87-D95F3D32E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46" y="914400"/>
            <a:ext cx="4329528" cy="4237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0278D-CCFC-44C8-8B3D-BFE8DC12FBAC}"/>
              </a:ext>
            </a:extLst>
          </p:cNvPr>
          <p:cNvSpPr txBox="1"/>
          <p:nvPr/>
        </p:nvSpPr>
        <p:spPr>
          <a:xfrm>
            <a:off x="677334" y="5370990"/>
            <a:ext cx="1063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던그리드의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아이템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UI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이다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마우스 커서를 아이템에 올리면 아이템의 자세한 정보가 나온다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위 사진과 비슷하게 무기라면 공격력과 공격속도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방어구라면 방어력이나 추가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스탯을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보여줄 것이고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스킬이 있는 무기도 있기 때문에 위와 비슷한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UI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가 될 것 같다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05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1DB41-1542-433E-98F7-EA33E720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175087"/>
            <a:ext cx="8596668" cy="1320800"/>
          </a:xfrm>
        </p:spPr>
        <p:txBody>
          <a:bodyPr/>
          <a:lstStyle/>
          <a:p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상태창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FA2CA4-E42B-4442-B132-B9628096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09" y="835487"/>
            <a:ext cx="5897528" cy="44028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AC16E-AE4C-4B8A-9ADB-1B1519C66DA0}"/>
              </a:ext>
            </a:extLst>
          </p:cNvPr>
          <p:cNvSpPr txBox="1"/>
          <p:nvPr/>
        </p:nvSpPr>
        <p:spPr>
          <a:xfrm>
            <a:off x="438150" y="5686425"/>
            <a:ext cx="11220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인게임에서 확인할 수 있는 캐릭터의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상태창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 초상화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캐릭터의 레벨과 이름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체력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스테미너를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표시한 칸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캐릭터의 스킬을 알려주는 칸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캐릭터가 찍은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스탯을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표시하는 칸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캐릭터의 상세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스탯을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표시하는 칸으로 나누어져 있다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6773-9396-4DC0-8206-9438E414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지도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&amp;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미니맵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ECC97-5194-4A04-B497-4172A4E4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2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109CA-0FFD-431D-8406-A4394CE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0" y="112450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상점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83B6B6-226C-4471-A105-2EE1B4C9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65" y="1312571"/>
            <a:ext cx="3344069" cy="4232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5EFEA-05AB-4728-9836-A15D42CF2818}"/>
              </a:ext>
            </a:extLst>
          </p:cNvPr>
          <p:cNvSpPr txBox="1"/>
          <p:nvPr/>
        </p:nvSpPr>
        <p:spPr>
          <a:xfrm>
            <a:off x="333375" y="5657671"/>
            <a:ext cx="1172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던그리드의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상점 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NPC UI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화면이다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이와 비슷하게 아이템 아이콘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아이템 이름과 가격을 표시할 것이다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우선은 마을의 대장장이와 던전 내의 던전 상인에게서 아이템을 사고 팔 수 있다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26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81F16-DF3E-4EEF-A15D-3C986DB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695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D5F2-51A4-479D-AB56-1E335971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4088"/>
            <a:ext cx="11114616" cy="104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우선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ESC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를 누르면 열리는 창으로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옵션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 선택창으로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타이틀 화면으로 가는 버튼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총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3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가지가 있다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옵션 창은 아직 미 구현 상태지만 게임화면조절이나 사운드 조절 기능이 들어갈 예정이다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20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5A434-AA4A-4482-AB0F-2437B8A2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52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게임오버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클리어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36CA6-A8EA-4036-9E94-DDDD25BD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99469"/>
            <a:ext cx="10752666" cy="89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아직 같은 장르의 다른 게임들을 참고하면서 어떤 것들을 넣을지 생각하는 단계이다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8D9FE-A32C-492F-81A9-80493E869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60630"/>
            <a:ext cx="5486621" cy="3925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2157F-9B47-4A91-A7D0-914908A0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30" y="1260630"/>
            <a:ext cx="5584613" cy="39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7B1C-637A-406D-AA98-0AF7500F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616"/>
            <a:ext cx="8596668" cy="1320800"/>
          </a:xfrm>
        </p:spPr>
        <p:txBody>
          <a:bodyPr/>
          <a:lstStyle/>
          <a:p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Q&amp;A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93714-52D1-4725-9C60-832489D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D98C7-B6AC-4356-81DD-299DCD2E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 소개</a:t>
            </a:r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 흐름도</a:t>
            </a:r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인터페이스</a:t>
            </a:r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Q&amp;A</a:t>
            </a:r>
            <a:endParaRPr lang="ko-KR" altLang="en-US" sz="28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4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6E864-D91A-49C9-8EF9-BCE9A02B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D3761-3895-4F7F-8AD6-6FDC0E26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장르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로그라이크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2D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횡스크롤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액션</a:t>
            </a:r>
            <a:endParaRPr lang="en-US" altLang="ko-KR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플랫폼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: pc</a:t>
            </a:r>
          </a:p>
          <a:p>
            <a:endParaRPr lang="en-US" altLang="ko-KR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조작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키보드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마우스</a:t>
            </a:r>
            <a:endParaRPr lang="en-US" altLang="ko-KR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스토리 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: 200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년 전 마왕을 물리친 용사일행은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마왕성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 근처에 마을을 </a:t>
            </a:r>
            <a:r>
              <a:rPr lang="ko-KR" altLang="en-US" sz="20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짓었고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평화로운 시대를 보냈다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기나긴 평화의 시대가 지나고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새로운 마왕이 탄생하였다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 </a:t>
            </a:r>
            <a:r>
              <a:rPr lang="ko-KR" altLang="en-US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이에 마왕성을 관광지로 하여 돈을 벌던 마을사람들은 마왕을 퇴치하기 위해 용사들을 모으게 되는데</a:t>
            </a:r>
            <a:r>
              <a:rPr lang="en-US" altLang="ko-KR" sz="2000" dirty="0">
                <a:latin typeface="MD아트체" panose="02020603020101020101" pitchFamily="18" charset="-127"/>
                <a:ea typeface="MD아트체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43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CA05E-3DF0-42C3-93CA-80E0A3D0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B592-1D4F-46D5-8855-DE57369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C931E3-D954-4A30-BC84-E0868EB7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914466" cy="5532664"/>
          </a:xfrm>
        </p:spPr>
      </p:pic>
    </p:spTree>
    <p:extLst>
      <p:ext uri="{BB962C8B-B14F-4D97-AF65-F5344CB8AC3E}">
        <p14:creationId xmlns:p14="http://schemas.microsoft.com/office/powerpoint/2010/main" val="92421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40BA-2E4D-4582-A052-41D5E3BD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350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인터페이스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0053C-91C3-49AA-B65A-4D2919B9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조작법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타이틀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 선택창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인벤토리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아이템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상태창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지도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미니맵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상점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옵션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게임오버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&amp;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클리어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9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CD24-A638-4926-A7C4-8438F58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227860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조작법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264C7B2-DCF2-4933-AD20-D7508772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270000"/>
            <a:ext cx="9363075" cy="4978400"/>
          </a:xfrm>
        </p:spPr>
      </p:pic>
    </p:spTree>
    <p:extLst>
      <p:ext uri="{BB962C8B-B14F-4D97-AF65-F5344CB8AC3E}">
        <p14:creationId xmlns:p14="http://schemas.microsoft.com/office/powerpoint/2010/main" val="17002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4C9E-8F3F-495D-B02D-FA9EFC61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45" y="15683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타이틀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96329-FA8A-4F25-902C-D0E84D37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3" y="5670529"/>
            <a:ext cx="10905067" cy="115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엔터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 더 건전의 타이틀화면이다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이 사진처럼 게임의 제목과 왼쪽 아래쪽에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게임 시작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옵션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종료 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3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가지 버튼을 넣을 생각이다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8C157E-EFB7-4848-B148-288E3E6E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310166"/>
            <a:ext cx="7143750" cy="42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4268-53F9-4D3F-9F75-039CB51E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7" y="20122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 선택창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1D9A09-B6BE-4DE0-9B98-E5B614B6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270000"/>
            <a:ext cx="7873999" cy="4429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D8478-BA1D-4012-9BD5-986E91DC2EFC}"/>
              </a:ext>
            </a:extLst>
          </p:cNvPr>
          <p:cNvSpPr txBox="1"/>
          <p:nvPr/>
        </p:nvSpPr>
        <p:spPr>
          <a:xfrm>
            <a:off x="1038225" y="5953125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캐릭터의 선택창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캐릭터는 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4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개로 할 생각이며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각 캐릭터의 레벨과 </a:t>
            </a:r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스탯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스킬의 정보가 표시된다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271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345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MD아트체</vt:lpstr>
      <vt:lpstr>맑은 고딕</vt:lpstr>
      <vt:lpstr>Arial</vt:lpstr>
      <vt:lpstr>Trebuchet MS</vt:lpstr>
      <vt:lpstr>Wingdings 3</vt:lpstr>
      <vt:lpstr>패싯</vt:lpstr>
      <vt:lpstr>야! 마왕성 간 썰 푼다!(가제) </vt:lpstr>
      <vt:lpstr>목차</vt:lpstr>
      <vt:lpstr>게임 소개</vt:lpstr>
      <vt:lpstr>PowerPoint 프레젠테이션</vt:lpstr>
      <vt:lpstr>게임 흐름도</vt:lpstr>
      <vt:lpstr>인터페이스 요소</vt:lpstr>
      <vt:lpstr>조작법</vt:lpstr>
      <vt:lpstr>타이틀</vt:lpstr>
      <vt:lpstr>캐릭터 선택창</vt:lpstr>
      <vt:lpstr>인벤토리</vt:lpstr>
      <vt:lpstr>아이템</vt:lpstr>
      <vt:lpstr>상태창</vt:lpstr>
      <vt:lpstr>지도 &amp; 미니맵</vt:lpstr>
      <vt:lpstr>상점</vt:lpstr>
      <vt:lpstr>옵션</vt:lpstr>
      <vt:lpstr>게임오버, 클리어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야! 마왕성 간 썰 푼다!(가제)</dc:title>
  <dc:creator>경 봉준</dc:creator>
  <cp:lastModifiedBy>경 봉준</cp:lastModifiedBy>
  <cp:revision>16</cp:revision>
  <dcterms:created xsi:type="dcterms:W3CDTF">2018-05-22T15:05:13Z</dcterms:created>
  <dcterms:modified xsi:type="dcterms:W3CDTF">2018-05-23T15:30:31Z</dcterms:modified>
</cp:coreProperties>
</file>