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6" r:id="rId2"/>
  </p:sldIdLst>
  <p:sldSz cx="9144000" cy="1417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5" userDrawn="1">
          <p15:clr>
            <a:srgbClr val="A4A3A4"/>
          </p15:clr>
        </p15:guide>
        <p15:guide id="2" orient="horz" pos="10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/>
    <p:restoredTop sz="95958"/>
  </p:normalViewPr>
  <p:slideViewPr>
    <p:cSldViewPr snapToGrid="0" showGuides="1">
      <p:cViewPr>
        <p:scale>
          <a:sx n="129" d="100"/>
          <a:sy n="129" d="100"/>
        </p:scale>
        <p:origin x="1520" y="144"/>
      </p:cViewPr>
      <p:guideLst>
        <p:guide pos="425"/>
        <p:guide orient="horz" pos="10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F59BD-8EAA-3047-9E5B-4E5936CDC45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3638" y="1143000"/>
            <a:ext cx="1990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0CCE7-BD77-0144-BEEE-0600D303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1pPr>
    <a:lvl2pPr marL="383454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2pPr>
    <a:lvl3pPr marL="766907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3pPr>
    <a:lvl4pPr marL="1150361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4pPr>
    <a:lvl5pPr marL="1533815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5pPr>
    <a:lvl6pPr marL="1917268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6pPr>
    <a:lvl7pPr marL="2300722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7pPr>
    <a:lvl8pPr marL="2684175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8pPr>
    <a:lvl9pPr marL="3067629" algn="l" defTabSz="766907" rtl="0" eaLnBrk="1" latinLnBrk="0" hangingPunct="1">
      <a:defRPr sz="10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33638" y="1143000"/>
            <a:ext cx="1990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0CCE7-BD77-0144-BEEE-0600D30325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550"/>
            <a:ext cx="7772400" cy="49343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444212"/>
            <a:ext cx="6858000" cy="342190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54592"/>
            <a:ext cx="1971675" cy="12011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54592"/>
            <a:ext cx="5800725" cy="120111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533462"/>
            <a:ext cx="7886700" cy="5895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484894"/>
            <a:ext cx="7886700" cy="31003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772958"/>
            <a:ext cx="3886200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772958"/>
            <a:ext cx="3886200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54595"/>
            <a:ext cx="7886700" cy="2739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474404"/>
            <a:ext cx="3868340" cy="1702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177155"/>
            <a:ext cx="3868340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474404"/>
            <a:ext cx="3887391" cy="1702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177155"/>
            <a:ext cx="3887391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44880"/>
            <a:ext cx="2949178" cy="33070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40682"/>
            <a:ext cx="4629150" cy="10072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251960"/>
            <a:ext cx="2949178" cy="78772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44880"/>
            <a:ext cx="2949178" cy="33070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040682"/>
            <a:ext cx="4629150" cy="100721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251960"/>
            <a:ext cx="2949178" cy="78772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54595"/>
            <a:ext cx="7886700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772958"/>
            <a:ext cx="7886700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3136460"/>
            <a:ext cx="20574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3136460"/>
            <a:ext cx="30861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3136460"/>
            <a:ext cx="20574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C807975F-A85A-8976-D7DB-6BBFB361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" y="506900"/>
            <a:ext cx="8984975" cy="134774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5C3FE0B-8A91-63BC-1B52-0EF4A81BB288}"/>
              </a:ext>
            </a:extLst>
          </p:cNvPr>
          <p:cNvSpPr txBox="1"/>
          <p:nvPr/>
        </p:nvSpPr>
        <p:spPr>
          <a:xfrm>
            <a:off x="493466" y="1375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52697-8CDD-7068-02E3-38D0E5DB0108}"/>
              </a:ext>
            </a:extLst>
          </p:cNvPr>
          <p:cNvSpPr txBox="1"/>
          <p:nvPr/>
        </p:nvSpPr>
        <p:spPr>
          <a:xfrm>
            <a:off x="3536811" y="1375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Aspen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0158FB-A371-9C03-9282-4C379E009A43}"/>
              </a:ext>
            </a:extLst>
          </p:cNvPr>
          <p:cNvSpPr txBox="1"/>
          <p:nvPr/>
        </p:nvSpPr>
        <p:spPr>
          <a:xfrm>
            <a:off x="6540345" y="13756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Black Spruce</a:t>
            </a:r>
          </a:p>
        </p:txBody>
      </p:sp>
    </p:spTree>
    <p:extLst>
      <p:ext uri="{BB962C8B-B14F-4D97-AF65-F5344CB8AC3E}">
        <p14:creationId xmlns:p14="http://schemas.microsoft.com/office/powerpoint/2010/main" val="343232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540</TotalTime>
  <Words>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Kate Hayes</cp:lastModifiedBy>
  <cp:revision>13</cp:revision>
  <dcterms:created xsi:type="dcterms:W3CDTF">2024-07-27T19:00:09Z</dcterms:created>
  <dcterms:modified xsi:type="dcterms:W3CDTF">2024-11-22T19:42:09Z</dcterms:modified>
</cp:coreProperties>
</file>