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</p:sldIdLst>
  <p:sldSz cx="11887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2" userDrawn="1">
          <p15:clr>
            <a:srgbClr val="A4A3A4"/>
          </p15:clr>
        </p15:guide>
        <p15:guide id="2" orient="horz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/>
    <p:restoredTop sz="95958"/>
  </p:normalViewPr>
  <p:slideViewPr>
    <p:cSldViewPr snapToGrid="0" showGuides="1">
      <p:cViewPr varScale="1">
        <p:scale>
          <a:sx n="84" d="100"/>
          <a:sy n="84" d="100"/>
        </p:scale>
        <p:origin x="2080" y="200"/>
      </p:cViewPr>
      <p:guideLst>
        <p:guide pos="552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646133"/>
            <a:ext cx="10104120" cy="3501813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5282989"/>
            <a:ext cx="8915400" cy="2428451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535517"/>
            <a:ext cx="256317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535517"/>
            <a:ext cx="754094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507618"/>
            <a:ext cx="10252710" cy="418401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6731215"/>
            <a:ext cx="10252710" cy="220027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2677584"/>
            <a:ext cx="50520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2677584"/>
            <a:ext cx="50520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535519"/>
            <a:ext cx="1025271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465706"/>
            <a:ext cx="5028842" cy="120840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3674110"/>
            <a:ext cx="502884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465706"/>
            <a:ext cx="5053608" cy="120840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3674110"/>
            <a:ext cx="505360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70560"/>
            <a:ext cx="3833931" cy="23469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448226"/>
            <a:ext cx="6017895" cy="714798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017520"/>
            <a:ext cx="3833931" cy="559032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0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70560"/>
            <a:ext cx="3833931" cy="23469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448226"/>
            <a:ext cx="6017895" cy="7147983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017520"/>
            <a:ext cx="3833931" cy="559032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535519"/>
            <a:ext cx="1025271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2677584"/>
            <a:ext cx="1025271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9322649"/>
            <a:ext cx="26746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051F-BD1F-7842-B2A0-1C49ED3EC90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9322649"/>
            <a:ext cx="401193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9322649"/>
            <a:ext cx="26746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FB7477C-CC40-5F83-6EEB-BD17AD8141BE}"/>
              </a:ext>
            </a:extLst>
          </p:cNvPr>
          <p:cNvGrpSpPr/>
          <p:nvPr/>
        </p:nvGrpSpPr>
        <p:grpSpPr>
          <a:xfrm>
            <a:off x="979008" y="5672666"/>
            <a:ext cx="5143077" cy="3691467"/>
            <a:chOff x="1182462" y="6129866"/>
            <a:chExt cx="5143077" cy="369146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FD8CBD5-AB62-45FB-ECBA-B5FC1CED9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58" t="11274" b="7986"/>
            <a:stretch/>
          </p:blipFill>
          <p:spPr>
            <a:xfrm>
              <a:off x="1182462" y="6129866"/>
              <a:ext cx="5143077" cy="369146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C66BE9-3BC2-BFC9-3C29-1F5ED4BB2182}"/>
                </a:ext>
              </a:extLst>
            </p:cNvPr>
            <p:cNvSpPr txBox="1"/>
            <p:nvPr/>
          </p:nvSpPr>
          <p:spPr>
            <a:xfrm>
              <a:off x="2072641" y="8839200"/>
              <a:ext cx="1308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Source Sans Pro Light" panose="020B0403030403020204" pitchFamily="34" charset="77"/>
                  <a:cs typeface="Arial" panose="020B0604020202020204" pitchFamily="34" charset="0"/>
                </a:rPr>
                <a:t>Conway et al.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A7B1DF-0BD5-9EC4-7B8E-3B7A528905A5}"/>
              </a:ext>
            </a:extLst>
          </p:cNvPr>
          <p:cNvSpPr txBox="1"/>
          <p:nvPr/>
        </p:nvSpPr>
        <p:spPr>
          <a:xfrm>
            <a:off x="1201749" y="5277734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ource Sans Pro" panose="020B0503030403020204" pitchFamily="34" charset="77"/>
              </a:rPr>
              <a:t>Black spruce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21DE1-362D-A41F-182A-35EE5F46116A}"/>
              </a:ext>
            </a:extLst>
          </p:cNvPr>
          <p:cNvSpPr txBox="1"/>
          <p:nvPr/>
        </p:nvSpPr>
        <p:spPr>
          <a:xfrm rot="16200000">
            <a:off x="-7515" y="7212024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77"/>
              </a:rPr>
              <a:t>Height (m)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C868A-96B8-9E57-2002-261B8D100A1C}"/>
              </a:ext>
            </a:extLst>
          </p:cNvPr>
          <p:cNvSpPr txBox="1"/>
          <p:nvPr/>
        </p:nvSpPr>
        <p:spPr>
          <a:xfrm>
            <a:off x="2128329" y="9396364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77"/>
              </a:rPr>
              <a:t>Time since fire (years)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62C781-D245-F50A-6482-9C7CF3AF71AA}"/>
              </a:ext>
            </a:extLst>
          </p:cNvPr>
          <p:cNvGrpSpPr/>
          <p:nvPr/>
        </p:nvGrpSpPr>
        <p:grpSpPr>
          <a:xfrm>
            <a:off x="897466" y="1405462"/>
            <a:ext cx="5126143" cy="3674534"/>
            <a:chOff x="897466" y="1151467"/>
            <a:chExt cx="5126143" cy="36745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6F3B6C6-C461-151C-51F7-E89FECC998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67" t="11186" b="8444"/>
            <a:stretch/>
          </p:blipFill>
          <p:spPr>
            <a:xfrm>
              <a:off x="897466" y="1151467"/>
              <a:ext cx="5126143" cy="367453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78D8F1-6BD1-B1B2-5068-69EEFD3D33BF}"/>
                </a:ext>
              </a:extLst>
            </p:cNvPr>
            <p:cNvSpPr txBox="1"/>
            <p:nvPr/>
          </p:nvSpPr>
          <p:spPr>
            <a:xfrm>
              <a:off x="1936243" y="3931920"/>
              <a:ext cx="1308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Source Sans Pro Light" panose="020B0403030403020204" pitchFamily="34" charset="77"/>
                  <a:cs typeface="Arial" panose="020B0604020202020204" pitchFamily="34" charset="0"/>
                </a:rPr>
                <a:t>Conway et al.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C2CE17-E320-8D5A-4398-7FECCE0E306A}"/>
              </a:ext>
            </a:extLst>
          </p:cNvPr>
          <p:cNvSpPr txBox="1"/>
          <p:nvPr/>
        </p:nvSpPr>
        <p:spPr>
          <a:xfrm>
            <a:off x="1201749" y="96519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ource Sans Pro" panose="020B0503030403020204" pitchFamily="34" charset="77"/>
              </a:rPr>
              <a:t>Birch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581DA-FD65-7A9B-5F6D-B1B131307B68}"/>
              </a:ext>
            </a:extLst>
          </p:cNvPr>
          <p:cNvSpPr txBox="1"/>
          <p:nvPr/>
        </p:nvSpPr>
        <p:spPr>
          <a:xfrm rot="16200000">
            <a:off x="-7515" y="3133431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77"/>
              </a:rPr>
              <a:t>Height (m)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A23CD1-9397-74BE-51A1-880630F874E0}"/>
              </a:ext>
            </a:extLst>
          </p:cNvPr>
          <p:cNvGrpSpPr/>
          <p:nvPr/>
        </p:nvGrpSpPr>
        <p:grpSpPr>
          <a:xfrm>
            <a:off x="1373947" y="1581843"/>
            <a:ext cx="1413356" cy="855321"/>
            <a:chOff x="1659737" y="1295361"/>
            <a:chExt cx="1413356" cy="85532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0B14FA-5A22-27DC-E4BB-888B9F1C2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432" t="43035" r="27638" b="37533"/>
            <a:stretch/>
          </p:blipFill>
          <p:spPr>
            <a:xfrm>
              <a:off x="1659737" y="1524000"/>
              <a:ext cx="385373" cy="6266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CE2ACD-E364-33E2-E149-A4718283C2A5}"/>
                </a:ext>
              </a:extLst>
            </p:cNvPr>
            <p:cNvSpPr txBox="1"/>
            <p:nvPr/>
          </p:nvSpPr>
          <p:spPr>
            <a:xfrm>
              <a:off x="1659737" y="1295361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Source Sans Pro Semibold" panose="020B0503030403020204" pitchFamily="34" charset="77"/>
                </a:rPr>
                <a:t>Scenario</a:t>
              </a:r>
              <a:endParaRPr lang="en-US" b="1" dirty="0">
                <a:latin typeface="Source Sans Pro Semibold" panose="020B0503030403020204" pitchFamily="34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C7BFD0-114C-4D3F-9814-4B523E907095}"/>
                </a:ext>
              </a:extLst>
            </p:cNvPr>
            <p:cNvSpPr txBox="1"/>
            <p:nvPr/>
          </p:nvSpPr>
          <p:spPr>
            <a:xfrm>
              <a:off x="1936243" y="1540350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ource Sans Pro" panose="020B0503030403020204" pitchFamily="34" charset="77"/>
                </a:rPr>
                <a:t>Browsing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A012B1-8AC5-8EEE-F670-79A855A9BAA8}"/>
                </a:ext>
              </a:extLst>
            </p:cNvPr>
            <p:cNvSpPr txBox="1"/>
            <p:nvPr/>
          </p:nvSpPr>
          <p:spPr>
            <a:xfrm>
              <a:off x="1936243" y="1753436"/>
              <a:ext cx="1136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ource Sans Pro" panose="020B0503030403020204" pitchFamily="34" charset="77"/>
                </a:rPr>
                <a:t>No Browsing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476A41F-CC64-3630-8C33-8DC0BB36D7A5}"/>
              </a:ext>
            </a:extLst>
          </p:cNvPr>
          <p:cNvSpPr txBox="1"/>
          <p:nvPr/>
        </p:nvSpPr>
        <p:spPr>
          <a:xfrm>
            <a:off x="6375273" y="96683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ource Sans Pro" panose="020B0503030403020204" pitchFamily="34" charset="77"/>
              </a:rPr>
              <a:t>Aspen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C25185-2DFD-01CE-CA21-65946FC4B630}"/>
              </a:ext>
            </a:extLst>
          </p:cNvPr>
          <p:cNvGrpSpPr/>
          <p:nvPr/>
        </p:nvGrpSpPr>
        <p:grpSpPr>
          <a:xfrm>
            <a:off x="6081523" y="1405461"/>
            <a:ext cx="5116068" cy="3658277"/>
            <a:chOff x="6233922" y="1151466"/>
            <a:chExt cx="5116068" cy="365827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3EA1EB6-4FF5-1F56-F364-50FA21780743}"/>
                </a:ext>
              </a:extLst>
            </p:cNvPr>
            <p:cNvGrpSpPr/>
            <p:nvPr/>
          </p:nvGrpSpPr>
          <p:grpSpPr>
            <a:xfrm>
              <a:off x="6233922" y="1151466"/>
              <a:ext cx="5116068" cy="3658277"/>
              <a:chOff x="6473952" y="1608666"/>
              <a:chExt cx="5116068" cy="365827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048B31E-BC86-1105-D3E1-1621418B0A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750" t="11185" b="8800"/>
              <a:stretch/>
            </p:blipFill>
            <p:spPr>
              <a:xfrm>
                <a:off x="6473952" y="1608666"/>
                <a:ext cx="5116068" cy="365827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09B3D0-4FCC-EA2C-D35F-C5C9DC0CB2A1}"/>
                  </a:ext>
                </a:extLst>
              </p:cNvPr>
              <p:cNvSpPr txBox="1"/>
              <p:nvPr/>
            </p:nvSpPr>
            <p:spPr>
              <a:xfrm>
                <a:off x="7510273" y="4419600"/>
                <a:ext cx="13083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Source Sans Pro Light" panose="020B0403030403020204" pitchFamily="34" charset="77"/>
                    <a:cs typeface="Arial" panose="020B0604020202020204" pitchFamily="34" charset="0"/>
                  </a:rPr>
                  <a:t>Conway et al. 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F2AC0B5-B436-5F21-D6D5-A47366FD8193}"/>
                </a:ext>
              </a:extLst>
            </p:cNvPr>
            <p:cNvGrpSpPr/>
            <p:nvPr/>
          </p:nvGrpSpPr>
          <p:grpSpPr>
            <a:xfrm>
              <a:off x="6707963" y="1322936"/>
              <a:ext cx="1413356" cy="855321"/>
              <a:chOff x="1659737" y="1295361"/>
              <a:chExt cx="1413356" cy="855321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0CF9E20-6E3B-FC8B-8ECB-C0712D8859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2432" t="43035" r="27638" b="37533"/>
              <a:stretch/>
            </p:blipFill>
            <p:spPr>
              <a:xfrm>
                <a:off x="1659737" y="1524000"/>
                <a:ext cx="385373" cy="626682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580276-F0BC-BF57-8C97-113B2F846984}"/>
                  </a:ext>
                </a:extLst>
              </p:cNvPr>
              <p:cNvSpPr txBox="1"/>
              <p:nvPr/>
            </p:nvSpPr>
            <p:spPr>
              <a:xfrm>
                <a:off x="1659737" y="1295361"/>
                <a:ext cx="8643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Source Sans Pro Semibold" panose="020B0503030403020204" pitchFamily="34" charset="77"/>
                  </a:rPr>
                  <a:t>Scenario</a:t>
                </a:r>
                <a:endParaRPr lang="en-US" b="1" dirty="0">
                  <a:latin typeface="Source Sans Pro Semibold" panose="020B0503030403020204" pitchFamily="34" charset="7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EA8426-561B-0161-F26B-D3ED69187662}"/>
                  </a:ext>
                </a:extLst>
              </p:cNvPr>
              <p:cNvSpPr txBox="1"/>
              <p:nvPr/>
            </p:nvSpPr>
            <p:spPr>
              <a:xfrm>
                <a:off x="1936243" y="1540350"/>
                <a:ext cx="8867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ource Sans Pro" panose="020B0503030403020204" pitchFamily="34" charset="77"/>
                  </a:rPr>
                  <a:t>Browsing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972FB8-2823-6C0B-1B51-D29131A284DB}"/>
                  </a:ext>
                </a:extLst>
              </p:cNvPr>
              <p:cNvSpPr txBox="1"/>
              <p:nvPr/>
            </p:nvSpPr>
            <p:spPr>
              <a:xfrm>
                <a:off x="1936243" y="1753436"/>
                <a:ext cx="1136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ource Sans Pro" panose="020B0503030403020204" pitchFamily="34" charset="77"/>
                  </a:rPr>
                  <a:t>No Browsing</a:t>
                </a:r>
              </a:p>
            </p:txBody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81F85665-25F8-2F18-C004-C92671A552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432" t="43035" r="27638" b="37533"/>
          <a:stretch/>
        </p:blipFill>
        <p:spPr>
          <a:xfrm>
            <a:off x="1367217" y="6085720"/>
            <a:ext cx="385373" cy="6266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3377B82-43C3-CAAB-6117-EED113B1A0DC}"/>
              </a:ext>
            </a:extLst>
          </p:cNvPr>
          <p:cNvSpPr txBox="1"/>
          <p:nvPr/>
        </p:nvSpPr>
        <p:spPr>
          <a:xfrm>
            <a:off x="1367217" y="5857081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ource Sans Pro Semibold" panose="020B0503030403020204" pitchFamily="34" charset="77"/>
              </a:rPr>
              <a:t>Scenario</a:t>
            </a:r>
            <a:endParaRPr lang="en-US" b="1" dirty="0">
              <a:latin typeface="Source Sans Pro Semibold" panose="020B0503030403020204" pitchFamily="34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FCE234-45DD-FC19-D9AD-6F7FBD233B6F}"/>
              </a:ext>
            </a:extLst>
          </p:cNvPr>
          <p:cNvSpPr txBox="1"/>
          <p:nvPr/>
        </p:nvSpPr>
        <p:spPr>
          <a:xfrm>
            <a:off x="1643723" y="6102070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77"/>
              </a:rPr>
              <a:t>Browsing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A2BEA-F06B-8B84-B483-C54E56C59337}"/>
              </a:ext>
            </a:extLst>
          </p:cNvPr>
          <p:cNvSpPr txBox="1"/>
          <p:nvPr/>
        </p:nvSpPr>
        <p:spPr>
          <a:xfrm>
            <a:off x="1643723" y="6315156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77"/>
              </a:rPr>
              <a:t>No Browsing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8E8CCE9-B68D-D621-BFFC-BB28326F80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84" t="11274" b="7986"/>
          <a:stretch/>
        </p:blipFill>
        <p:spPr>
          <a:xfrm>
            <a:off x="6115287" y="5672666"/>
            <a:ext cx="5152644" cy="3691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5F496-4C49-1FB1-1CBE-A3191A095636}"/>
              </a:ext>
            </a:extLst>
          </p:cNvPr>
          <p:cNvSpPr txBox="1"/>
          <p:nvPr/>
        </p:nvSpPr>
        <p:spPr>
          <a:xfrm>
            <a:off x="6358338" y="5283744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ource Sans Pro" panose="020B0503030403020204" pitchFamily="34" charset="77"/>
              </a:rPr>
              <a:t>White Spruce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06F74-D708-D5B6-8406-F333CDB8AD2A}"/>
              </a:ext>
            </a:extLst>
          </p:cNvPr>
          <p:cNvSpPr txBox="1"/>
          <p:nvPr/>
        </p:nvSpPr>
        <p:spPr>
          <a:xfrm>
            <a:off x="7281806" y="9396364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77"/>
              </a:rPr>
              <a:t>Time since fire (years)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04A5FC-1A8F-CB94-B6AC-9E3B0741E48D}"/>
              </a:ext>
            </a:extLst>
          </p:cNvPr>
          <p:cNvGrpSpPr/>
          <p:nvPr/>
        </p:nvGrpSpPr>
        <p:grpSpPr>
          <a:xfrm>
            <a:off x="6509504" y="5852169"/>
            <a:ext cx="1413356" cy="855321"/>
            <a:chOff x="1659737" y="1295361"/>
            <a:chExt cx="1413356" cy="85532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0C501AC-7E68-5D5D-660C-832328A47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432" t="43035" r="27638" b="37533"/>
            <a:stretch/>
          </p:blipFill>
          <p:spPr>
            <a:xfrm>
              <a:off x="1659737" y="1524000"/>
              <a:ext cx="385373" cy="626682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2D53C0-120F-2D2C-D529-0B36BADC4D68}"/>
                </a:ext>
              </a:extLst>
            </p:cNvPr>
            <p:cNvSpPr txBox="1"/>
            <p:nvPr/>
          </p:nvSpPr>
          <p:spPr>
            <a:xfrm>
              <a:off x="1659737" y="1295361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Source Sans Pro Semibold" panose="020B0503030403020204" pitchFamily="34" charset="77"/>
                </a:rPr>
                <a:t>Scenario</a:t>
              </a:r>
              <a:endParaRPr lang="en-US" b="1" dirty="0">
                <a:latin typeface="Source Sans Pro Semibold" panose="020B0503030403020204" pitchFamily="34" charset="7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7B9B01-820A-CF5B-D886-CF801DFEB5BA}"/>
                </a:ext>
              </a:extLst>
            </p:cNvPr>
            <p:cNvSpPr txBox="1"/>
            <p:nvPr/>
          </p:nvSpPr>
          <p:spPr>
            <a:xfrm>
              <a:off x="1936243" y="1540350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ource Sans Pro" panose="020B0503030403020204" pitchFamily="34" charset="77"/>
                </a:rPr>
                <a:t>Browsing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DEF2A-242B-9466-7BCE-2052222005E0}"/>
                </a:ext>
              </a:extLst>
            </p:cNvPr>
            <p:cNvSpPr txBox="1"/>
            <p:nvPr/>
          </p:nvSpPr>
          <p:spPr>
            <a:xfrm>
              <a:off x="1936243" y="1753436"/>
              <a:ext cx="1136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ource Sans Pro" panose="020B0503030403020204" pitchFamily="34" charset="77"/>
                </a:rPr>
                <a:t>No Browsing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32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A78D8F1-6BD1-B1B2-5068-69EEFD3D33BF}"/>
              </a:ext>
            </a:extLst>
          </p:cNvPr>
          <p:cNvSpPr txBox="1"/>
          <p:nvPr/>
        </p:nvSpPr>
        <p:spPr>
          <a:xfrm>
            <a:off x="1936243" y="3931920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Source Sans Pro Light" panose="020B0403030403020204" pitchFamily="34" charset="77"/>
                <a:cs typeface="Arial" panose="020B0604020202020204" pitchFamily="34" charset="0"/>
              </a:rPr>
              <a:t>Conway et al.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2CE17-E320-8D5A-4398-7FECCE0E306A}"/>
              </a:ext>
            </a:extLst>
          </p:cNvPr>
          <p:cNvSpPr txBox="1"/>
          <p:nvPr/>
        </p:nvSpPr>
        <p:spPr>
          <a:xfrm>
            <a:off x="1201749" y="62653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ource Sans Pro" panose="020B0503030403020204" pitchFamily="34" charset="77"/>
              </a:rPr>
              <a:t>Birch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6A41F-CC64-3630-8C33-8DC0BB36D7A5}"/>
              </a:ext>
            </a:extLst>
          </p:cNvPr>
          <p:cNvSpPr txBox="1"/>
          <p:nvPr/>
        </p:nvSpPr>
        <p:spPr>
          <a:xfrm>
            <a:off x="6527672" y="62817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ource Sans Pro" panose="020B0503030403020204" pitchFamily="34" charset="77"/>
              </a:rPr>
              <a:t>Aspen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581DA-FD65-7A9B-5F6D-B1B131307B68}"/>
              </a:ext>
            </a:extLst>
          </p:cNvPr>
          <p:cNvSpPr txBox="1"/>
          <p:nvPr/>
        </p:nvSpPr>
        <p:spPr>
          <a:xfrm rot="16200000">
            <a:off x="43284" y="2788679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77"/>
              </a:rPr>
              <a:t>Height (m)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C868A-96B8-9E57-2002-261B8D100A1C}"/>
              </a:ext>
            </a:extLst>
          </p:cNvPr>
          <p:cNvSpPr txBox="1"/>
          <p:nvPr/>
        </p:nvSpPr>
        <p:spPr>
          <a:xfrm>
            <a:off x="2202019" y="4875170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77"/>
              </a:rPr>
              <a:t>Time since fire (years)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06F74-D708-D5B6-8406-F333CDB8AD2A}"/>
              </a:ext>
            </a:extLst>
          </p:cNvPr>
          <p:cNvSpPr txBox="1"/>
          <p:nvPr/>
        </p:nvSpPr>
        <p:spPr>
          <a:xfrm>
            <a:off x="7533438" y="4875170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77"/>
              </a:rPr>
              <a:t>Time since fire (years)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9A971-C4B9-F6D7-A307-8B90193B8E3E}"/>
              </a:ext>
            </a:extLst>
          </p:cNvPr>
          <p:cNvGrpSpPr/>
          <p:nvPr/>
        </p:nvGrpSpPr>
        <p:grpSpPr>
          <a:xfrm>
            <a:off x="897466" y="1151467"/>
            <a:ext cx="5126143" cy="3674534"/>
            <a:chOff x="897466" y="1151467"/>
            <a:chExt cx="5126143" cy="36745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6F3B6C6-C461-151C-51F7-E89FECC998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67" t="11186" b="8444"/>
            <a:stretch/>
          </p:blipFill>
          <p:spPr>
            <a:xfrm>
              <a:off x="897466" y="1151467"/>
              <a:ext cx="5126143" cy="367453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0B14FA-5A22-27DC-E4BB-888B9F1C2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32" t="43035" r="27638" b="37533"/>
            <a:stretch/>
          </p:blipFill>
          <p:spPr>
            <a:xfrm>
              <a:off x="1373947" y="1556487"/>
              <a:ext cx="385373" cy="6266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CE2ACD-E364-33E2-E149-A4718283C2A5}"/>
                </a:ext>
              </a:extLst>
            </p:cNvPr>
            <p:cNvSpPr txBox="1"/>
            <p:nvPr/>
          </p:nvSpPr>
          <p:spPr>
            <a:xfrm>
              <a:off x="1373947" y="1327848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Source Sans Pro Semibold" panose="020B0503030403020204" pitchFamily="34" charset="77"/>
                </a:rPr>
                <a:t>Scenario</a:t>
              </a:r>
              <a:endParaRPr lang="en-US" b="1" dirty="0">
                <a:latin typeface="Source Sans Pro Semibold" panose="020B0503030403020204" pitchFamily="34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C7BFD0-114C-4D3F-9814-4B523E907095}"/>
                </a:ext>
              </a:extLst>
            </p:cNvPr>
            <p:cNvSpPr txBox="1"/>
            <p:nvPr/>
          </p:nvSpPr>
          <p:spPr>
            <a:xfrm>
              <a:off x="1650453" y="1572837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ource Sans Pro" panose="020B0503030403020204" pitchFamily="34" charset="77"/>
                </a:rPr>
                <a:t>Browsing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A012B1-8AC5-8EEE-F670-79A855A9BAA8}"/>
                </a:ext>
              </a:extLst>
            </p:cNvPr>
            <p:cNvSpPr txBox="1"/>
            <p:nvPr/>
          </p:nvSpPr>
          <p:spPr>
            <a:xfrm>
              <a:off x="1650453" y="1785923"/>
              <a:ext cx="1136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ource Sans Pro" panose="020B0503030403020204" pitchFamily="34" charset="77"/>
                </a:rPr>
                <a:t>No Browsing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EA1EB6-4FF5-1F56-F364-50FA21780743}"/>
              </a:ext>
            </a:extLst>
          </p:cNvPr>
          <p:cNvGrpSpPr/>
          <p:nvPr/>
        </p:nvGrpSpPr>
        <p:grpSpPr>
          <a:xfrm>
            <a:off x="6233922" y="1151466"/>
            <a:ext cx="5116068" cy="3658277"/>
            <a:chOff x="6473952" y="1608666"/>
            <a:chExt cx="5116068" cy="36582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048B31E-BC86-1105-D3E1-1621418B0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750" t="11185" b="8800"/>
            <a:stretch/>
          </p:blipFill>
          <p:spPr>
            <a:xfrm>
              <a:off x="6473952" y="1608666"/>
              <a:ext cx="5116068" cy="365827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09B3D0-4FCC-EA2C-D35F-C5C9DC0CB2A1}"/>
                </a:ext>
              </a:extLst>
            </p:cNvPr>
            <p:cNvSpPr txBox="1"/>
            <p:nvPr/>
          </p:nvSpPr>
          <p:spPr>
            <a:xfrm>
              <a:off x="7510273" y="4419600"/>
              <a:ext cx="1308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Source Sans Pro Light" panose="020B0403030403020204" pitchFamily="34" charset="77"/>
                  <a:cs typeface="Arial" panose="020B0604020202020204" pitchFamily="34" charset="0"/>
                </a:rPr>
                <a:t>Conway et al.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CF648E-3AD0-24BB-80C6-FB70E01634AC}"/>
              </a:ext>
            </a:extLst>
          </p:cNvPr>
          <p:cNvGrpSpPr/>
          <p:nvPr/>
        </p:nvGrpSpPr>
        <p:grpSpPr>
          <a:xfrm>
            <a:off x="6707963" y="1322936"/>
            <a:ext cx="1413356" cy="855321"/>
            <a:chOff x="6707963" y="1322936"/>
            <a:chExt cx="1413356" cy="85532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0CF9E20-6E3B-FC8B-8ECB-C0712D885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32" t="43035" r="27638" b="37533"/>
            <a:stretch/>
          </p:blipFill>
          <p:spPr>
            <a:xfrm>
              <a:off x="6707963" y="1551575"/>
              <a:ext cx="385373" cy="62668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580276-F0BC-BF57-8C97-113B2F846984}"/>
                </a:ext>
              </a:extLst>
            </p:cNvPr>
            <p:cNvSpPr txBox="1"/>
            <p:nvPr/>
          </p:nvSpPr>
          <p:spPr>
            <a:xfrm>
              <a:off x="6707963" y="1322936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Source Sans Pro Semibold" panose="020B0503030403020204" pitchFamily="34" charset="77"/>
                </a:rPr>
                <a:t>Scenario</a:t>
              </a:r>
              <a:endParaRPr lang="en-US" b="1" dirty="0">
                <a:latin typeface="Source Sans Pro Semibold" panose="020B0503030403020204" pitchFamily="34" charset="7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EA8426-561B-0161-F26B-D3ED69187662}"/>
                </a:ext>
              </a:extLst>
            </p:cNvPr>
            <p:cNvSpPr txBox="1"/>
            <p:nvPr/>
          </p:nvSpPr>
          <p:spPr>
            <a:xfrm>
              <a:off x="6984469" y="1567925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ource Sans Pro" panose="020B0503030403020204" pitchFamily="34" charset="77"/>
                </a:rPr>
                <a:t>Browsing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972FB8-2823-6C0B-1B51-D29131A284DB}"/>
                </a:ext>
              </a:extLst>
            </p:cNvPr>
            <p:cNvSpPr txBox="1"/>
            <p:nvPr/>
          </p:nvSpPr>
          <p:spPr>
            <a:xfrm>
              <a:off x="6984469" y="1781011"/>
              <a:ext cx="1136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ource Sans Pro" panose="020B0503030403020204" pitchFamily="34" charset="77"/>
                </a:rPr>
                <a:t>No Browsing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91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383</TotalTime>
  <Words>88</Words>
  <Application>Microsoft Macintosh PowerPoint</Application>
  <PresentationFormat>Custom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Source Sans Pro Light</vt:lpstr>
      <vt:lpstr>Source Sans Pro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Hayes</dc:creator>
  <cp:lastModifiedBy>Kate Hayes</cp:lastModifiedBy>
  <cp:revision>11</cp:revision>
  <dcterms:created xsi:type="dcterms:W3CDTF">2024-07-27T19:00:09Z</dcterms:created>
  <dcterms:modified xsi:type="dcterms:W3CDTF">2024-11-22T17:04:10Z</dcterms:modified>
</cp:coreProperties>
</file>