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1887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2" userDrawn="1">
          <p15:clr>
            <a:srgbClr val="A4A3A4"/>
          </p15:clr>
        </p15:guide>
        <p15:guide id="2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/>
    <p:restoredTop sz="95958"/>
  </p:normalViewPr>
  <p:slideViewPr>
    <p:cSldViewPr snapToGrid="0" showGuides="1">
      <p:cViewPr varScale="1">
        <p:scale>
          <a:sx n="86" d="100"/>
          <a:sy n="86" d="100"/>
        </p:scale>
        <p:origin x="2032" y="224"/>
      </p:cViewPr>
      <p:guideLst>
        <p:guide pos="552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646133"/>
            <a:ext cx="10104120" cy="350181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5282989"/>
            <a:ext cx="8915400" cy="2428451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535517"/>
            <a:ext cx="256317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535517"/>
            <a:ext cx="754094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507618"/>
            <a:ext cx="10252710" cy="418401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6731215"/>
            <a:ext cx="10252710" cy="220027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535519"/>
            <a:ext cx="1025271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465706"/>
            <a:ext cx="5028842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674110"/>
            <a:ext cx="502884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465706"/>
            <a:ext cx="5053608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674110"/>
            <a:ext cx="505360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448226"/>
            <a:ext cx="6017895" cy="714798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448226"/>
            <a:ext cx="6017895" cy="714798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535519"/>
            <a:ext cx="1025271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677584"/>
            <a:ext cx="1025271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051F-BD1F-7842-B2A0-1C49ED3EC90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9322649"/>
            <a:ext cx="40119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63A46DF-04A8-7942-1DBB-F95DA9A1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2" y="4879300"/>
            <a:ext cx="5486400" cy="4572000"/>
          </a:xfrm>
          <a:prstGeom prst="rect">
            <a:avLst/>
          </a:prstGeom>
        </p:spPr>
      </p:pic>
      <p:pic>
        <p:nvPicPr>
          <p:cNvPr id="32" name="Content Placeholder 4">
            <a:extLst>
              <a:ext uri="{FF2B5EF4-FFF2-40B4-BE49-F238E27FC236}">
                <a16:creationId xmlns:a16="http://schemas.microsoft.com/office/drawing/2014/main" id="{EF99684A-BB2F-DA8E-7DA5-37CC1002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2" y="253725"/>
            <a:ext cx="5486400" cy="4572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5472E6-46E5-1AC2-48E3-398F022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128" y="253725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2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Katherine Hayes</cp:lastModifiedBy>
  <cp:revision>13</cp:revision>
  <dcterms:created xsi:type="dcterms:W3CDTF">2024-07-27T19:00:09Z</dcterms:created>
  <dcterms:modified xsi:type="dcterms:W3CDTF">2024-10-02T22:32:51Z</dcterms:modified>
</cp:coreProperties>
</file>