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99" d="100"/>
          <a:sy n="99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F3C65-C13F-0543-9BF3-98E28CA9D0A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143000"/>
            <a:ext cx="457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C5D8-80BC-EA42-9CD0-B9D5C08A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1143000"/>
            <a:ext cx="4572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2C5D8-80BC-EA42-9CD0-B9D5C08A0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8E88-6E6A-A941-90DC-209F73D884DC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E1C6-A3FB-A64A-82DC-4045FB23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2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2B9C20-8714-912A-650B-5BAF258F4DD9}"/>
              </a:ext>
            </a:extLst>
          </p:cNvPr>
          <p:cNvGrpSpPr/>
          <p:nvPr/>
        </p:nvGrpSpPr>
        <p:grpSpPr>
          <a:xfrm>
            <a:off x="216465" y="3376311"/>
            <a:ext cx="5879535" cy="4674198"/>
            <a:chOff x="569259" y="1805810"/>
            <a:chExt cx="5879535" cy="4674198"/>
          </a:xfrm>
        </p:grpSpPr>
        <p:pic>
          <p:nvPicPr>
            <p:cNvPr id="1032" name="Picture 8" descr="creazilla-alaska-map-silhouette-outline-md | Art Sphere Inc.">
              <a:extLst>
                <a:ext uri="{FF2B5EF4-FFF2-40B4-BE49-F238E27FC236}">
                  <a16:creationId xmlns:a16="http://schemas.microsoft.com/office/drawing/2014/main" id="{6BE4780A-EB19-8E1F-AF87-84E075573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59" y="1805810"/>
              <a:ext cx="5879535" cy="467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A0F614-8406-F3BC-C41B-4109490B5393}"/>
                </a:ext>
              </a:extLst>
            </p:cNvPr>
            <p:cNvSpPr/>
            <p:nvPr/>
          </p:nvSpPr>
          <p:spPr>
            <a:xfrm>
              <a:off x="3082413" y="3375427"/>
              <a:ext cx="203566" cy="107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638A85-1491-D864-9F55-8E043D518FFB}"/>
                </a:ext>
              </a:extLst>
            </p:cNvPr>
            <p:cNvSpPr/>
            <p:nvPr/>
          </p:nvSpPr>
          <p:spPr>
            <a:xfrm>
              <a:off x="3645946" y="3451311"/>
              <a:ext cx="166261" cy="1071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D276FA-D72B-1691-090F-BDA8719984F0}"/>
              </a:ext>
            </a:extLst>
          </p:cNvPr>
          <p:cNvGrpSpPr/>
          <p:nvPr/>
        </p:nvGrpSpPr>
        <p:grpSpPr>
          <a:xfrm>
            <a:off x="2502991" y="65931"/>
            <a:ext cx="6946192" cy="4192211"/>
            <a:chOff x="3522649" y="109438"/>
            <a:chExt cx="5879535" cy="33211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305991-3ADF-7BC4-989C-E4EB3AEDD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8" t="1" r="28768" b="53269"/>
            <a:stretch/>
          </p:blipFill>
          <p:spPr>
            <a:xfrm>
              <a:off x="3522649" y="109438"/>
              <a:ext cx="5879535" cy="30111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A15301-693D-BB1A-97CC-59D6F430B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8" t="46683" r="82665" b="48483"/>
            <a:stretch/>
          </p:blipFill>
          <p:spPr>
            <a:xfrm>
              <a:off x="3522649" y="3119047"/>
              <a:ext cx="1272572" cy="31152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553C94-722A-4B3F-8125-01F8C43E8A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3" t="1635" r="10145" b="52234"/>
          <a:stretch/>
        </p:blipFill>
        <p:spPr>
          <a:xfrm>
            <a:off x="9449183" y="65931"/>
            <a:ext cx="2277661" cy="4258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838E4-6941-3ACE-C49C-95D2E7E196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4" t="48484" r="7632"/>
          <a:stretch/>
        </p:blipFill>
        <p:spPr>
          <a:xfrm>
            <a:off x="4884541" y="4345066"/>
            <a:ext cx="6946192" cy="38845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79BD41-4424-5AA5-CA17-1A770069E6F8}"/>
              </a:ext>
            </a:extLst>
          </p:cNvPr>
          <p:cNvCxnSpPr>
            <a:cxnSpLocks/>
          </p:cNvCxnSpPr>
          <p:nvPr/>
        </p:nvCxnSpPr>
        <p:spPr>
          <a:xfrm flipH="1" flipV="1">
            <a:off x="2627836" y="4205966"/>
            <a:ext cx="101783" cy="76422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264DC0-9A23-9691-EB57-7195DD7233A9}"/>
              </a:ext>
            </a:extLst>
          </p:cNvPr>
          <p:cNvCxnSpPr>
            <a:cxnSpLocks/>
          </p:cNvCxnSpPr>
          <p:nvPr/>
        </p:nvCxnSpPr>
        <p:spPr>
          <a:xfrm flipV="1">
            <a:off x="2933148" y="3874044"/>
            <a:ext cx="2186919" cy="107188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BD6BC-D844-D197-B0D6-62EDF240D966}"/>
              </a:ext>
            </a:extLst>
          </p:cNvPr>
          <p:cNvCxnSpPr>
            <a:cxnSpLocks/>
          </p:cNvCxnSpPr>
          <p:nvPr/>
        </p:nvCxnSpPr>
        <p:spPr>
          <a:xfrm flipV="1">
            <a:off x="3468278" y="4441171"/>
            <a:ext cx="1416263" cy="55965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9171B3-E4AA-5A01-81F0-665C05A10F52}"/>
              </a:ext>
            </a:extLst>
          </p:cNvPr>
          <p:cNvCxnSpPr>
            <a:cxnSpLocks/>
          </p:cNvCxnSpPr>
          <p:nvPr/>
        </p:nvCxnSpPr>
        <p:spPr>
          <a:xfrm>
            <a:off x="3459413" y="5128957"/>
            <a:ext cx="1416263" cy="268851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0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1</cp:revision>
  <dcterms:created xsi:type="dcterms:W3CDTF">2023-05-23T13:15:38Z</dcterms:created>
  <dcterms:modified xsi:type="dcterms:W3CDTF">2023-05-23T13:46:31Z</dcterms:modified>
</cp:coreProperties>
</file>