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210312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 userDrawn="1">
          <p15:clr>
            <a:srgbClr val="A4A3A4"/>
          </p15:clr>
        </p15:guide>
        <p15:guide id="2" pos="66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558"/>
  </p:normalViewPr>
  <p:slideViewPr>
    <p:cSldViewPr snapToGrid="0" snapToObjects="1">
      <p:cViewPr varScale="1">
        <p:scale>
          <a:sx n="92" d="100"/>
          <a:sy n="92" d="100"/>
        </p:scale>
        <p:origin x="208" y="1232"/>
      </p:cViewPr>
      <p:guideLst>
        <p:guide orient="horz" pos="1584"/>
        <p:guide pos="66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8900" y="823066"/>
            <a:ext cx="157734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8900" y="2641495"/>
            <a:ext cx="157734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5537-5385-C045-BC74-0A875642699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8AD5-1F6B-6948-8FDA-99A53422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5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5537-5385-C045-BC74-0A875642699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8AD5-1F6B-6948-8FDA-99A53422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50452" y="267758"/>
            <a:ext cx="4534853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5895" y="267758"/>
            <a:ext cx="13341668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5537-5385-C045-BC74-0A875642699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8AD5-1F6B-6948-8FDA-99A53422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0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5537-5385-C045-BC74-0A875642699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8AD5-1F6B-6948-8FDA-99A53422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5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941" y="1253808"/>
            <a:ext cx="1813941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941" y="3365607"/>
            <a:ext cx="1813941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5537-5385-C045-BC74-0A875642699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8AD5-1F6B-6948-8FDA-99A53422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5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5895" y="1338792"/>
            <a:ext cx="893826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47045" y="1338792"/>
            <a:ext cx="893826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5537-5385-C045-BC74-0A875642699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8AD5-1F6B-6948-8FDA-99A53422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3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4" y="267758"/>
            <a:ext cx="1813941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8635" y="1232853"/>
            <a:ext cx="8897183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8635" y="1837055"/>
            <a:ext cx="8897183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47045" y="1232853"/>
            <a:ext cx="8940999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47045" y="1837055"/>
            <a:ext cx="8940999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5537-5385-C045-BC74-0A875642699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8AD5-1F6B-6948-8FDA-99A53422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6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5537-5385-C045-BC74-0A875642699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8AD5-1F6B-6948-8FDA-99A53422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6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5537-5385-C045-BC74-0A875642699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8AD5-1F6B-6948-8FDA-99A53422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0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5" y="335280"/>
            <a:ext cx="6783109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999" y="724112"/>
            <a:ext cx="10647045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635" y="1508760"/>
            <a:ext cx="6783109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5537-5385-C045-BC74-0A875642699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8AD5-1F6B-6948-8FDA-99A53422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1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5" y="335280"/>
            <a:ext cx="6783109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40999" y="724112"/>
            <a:ext cx="10647045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635" y="1508760"/>
            <a:ext cx="6783109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5537-5385-C045-BC74-0A875642699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8AD5-1F6B-6948-8FDA-99A53422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0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5895" y="267758"/>
            <a:ext cx="1813941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5895" y="1338792"/>
            <a:ext cx="1813941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5895" y="4661324"/>
            <a:ext cx="473202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75537-5385-C045-BC74-0A875642699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66585" y="4661324"/>
            <a:ext cx="709803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53285" y="4661324"/>
            <a:ext cx="473202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38AD5-1F6B-6948-8FDA-99A53422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2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5054819-B501-F74F-AF72-9053F84A6DBB}"/>
              </a:ext>
            </a:extLst>
          </p:cNvPr>
          <p:cNvSpPr/>
          <p:nvPr/>
        </p:nvSpPr>
        <p:spPr>
          <a:xfrm>
            <a:off x="7233206" y="409879"/>
            <a:ext cx="6699614" cy="4441706"/>
          </a:xfrm>
          <a:prstGeom prst="roundRect">
            <a:avLst>
              <a:gd name="adj" fmla="val 7738"/>
            </a:avLst>
          </a:prstGeom>
          <a:solidFill>
            <a:schemeClr val="accent4">
              <a:lumMod val="20000"/>
              <a:lumOff val="8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28F6FA4-07F7-FB43-8468-156135E72C96}"/>
              </a:ext>
            </a:extLst>
          </p:cNvPr>
          <p:cNvSpPr/>
          <p:nvPr/>
        </p:nvSpPr>
        <p:spPr>
          <a:xfrm>
            <a:off x="14089741" y="433127"/>
            <a:ext cx="6679135" cy="4418458"/>
          </a:xfrm>
          <a:prstGeom prst="roundRect">
            <a:avLst>
              <a:gd name="adj" fmla="val 7738"/>
            </a:avLst>
          </a:prstGeom>
          <a:solidFill>
            <a:schemeClr val="accent6">
              <a:lumMod val="20000"/>
              <a:lumOff val="8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DC947B8-B6C9-C442-858A-ECC8D7B0A63B}"/>
              </a:ext>
            </a:extLst>
          </p:cNvPr>
          <p:cNvSpPr/>
          <p:nvPr/>
        </p:nvSpPr>
        <p:spPr>
          <a:xfrm>
            <a:off x="262323" y="386631"/>
            <a:ext cx="6699615" cy="4464954"/>
          </a:xfrm>
          <a:prstGeom prst="roundRect">
            <a:avLst>
              <a:gd name="adj" fmla="val 7738"/>
            </a:avLst>
          </a:prstGeom>
          <a:solidFill>
            <a:schemeClr val="accent5">
              <a:lumMod val="20000"/>
              <a:lumOff val="8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5BE8D-993C-B045-A819-FDFD1DAEF600}"/>
              </a:ext>
            </a:extLst>
          </p:cNvPr>
          <p:cNvSpPr txBox="1"/>
          <p:nvPr/>
        </p:nvSpPr>
        <p:spPr>
          <a:xfrm>
            <a:off x="1900560" y="469003"/>
            <a:ext cx="3357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Team Communication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83825-5858-8747-96DB-50A212B9FAE6}"/>
              </a:ext>
            </a:extLst>
          </p:cNvPr>
          <p:cNvSpPr txBox="1"/>
          <p:nvPr/>
        </p:nvSpPr>
        <p:spPr>
          <a:xfrm>
            <a:off x="8759961" y="472223"/>
            <a:ext cx="3689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Honest Risk Assessment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7E759-52C9-1747-87E1-E7DFC2EA0FEA}"/>
              </a:ext>
            </a:extLst>
          </p:cNvPr>
          <p:cNvSpPr txBox="1"/>
          <p:nvPr/>
        </p:nvSpPr>
        <p:spPr>
          <a:xfrm>
            <a:off x="15673698" y="426966"/>
            <a:ext cx="3551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Procedural Preparation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9E295-B07C-EE44-8F51-D0734BE4D43A}"/>
              </a:ext>
            </a:extLst>
          </p:cNvPr>
          <p:cNvSpPr txBox="1"/>
          <p:nvPr/>
        </p:nvSpPr>
        <p:spPr>
          <a:xfrm>
            <a:off x="506208" y="1483391"/>
            <a:ext cx="25279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Set Expectations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Set Norms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Set Boundaries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Common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Define 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Lives &gt;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Team Bonding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Team buy-in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AFA07-8726-9C4A-BB2A-D68C7F7F8C74}"/>
              </a:ext>
            </a:extLst>
          </p:cNvPr>
          <p:cNvSpPr txBox="1"/>
          <p:nvPr/>
        </p:nvSpPr>
        <p:spPr>
          <a:xfrm>
            <a:off x="3600933" y="1451203"/>
            <a:ext cx="37133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Positive reinforcement (treats)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Daily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Sufficient rest/breaks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Clear/fair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Patience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Enforce Boundaries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Flexibility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994A7-F84B-0B46-9071-99930C0C6526}"/>
              </a:ext>
            </a:extLst>
          </p:cNvPr>
          <p:cNvSpPr txBox="1"/>
          <p:nvPr/>
        </p:nvSpPr>
        <p:spPr>
          <a:xfrm>
            <a:off x="10507409" y="1467245"/>
            <a:ext cx="32583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Daily risk check-ins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Monitor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Buddy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Model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Monitor 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Conflict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Enforce consequences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1BC0B-6671-8B41-BB04-E747B61292D2}"/>
              </a:ext>
            </a:extLst>
          </p:cNvPr>
          <p:cNvSpPr txBox="1"/>
          <p:nvPr/>
        </p:nvSpPr>
        <p:spPr>
          <a:xfrm>
            <a:off x="7325373" y="1483391"/>
            <a:ext cx="31303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Safety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Lessons learned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Research/ID hazards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Physical &amp; interpersonal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AAAEC0-EF03-2046-A2EE-2EA695E5255E}"/>
              </a:ext>
            </a:extLst>
          </p:cNvPr>
          <p:cNvSpPr txBox="1"/>
          <p:nvPr/>
        </p:nvSpPr>
        <p:spPr>
          <a:xfrm>
            <a:off x="14297317" y="1503201"/>
            <a:ext cx="352731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Health/emergency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Gear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First aid/how-to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Communication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Reporting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Adequate pay/resources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E83476-722A-444C-A009-2BF2E9DE44E0}"/>
              </a:ext>
            </a:extLst>
          </p:cNvPr>
          <p:cNvSpPr txBox="1"/>
          <p:nvPr/>
        </p:nvSpPr>
        <p:spPr>
          <a:xfrm>
            <a:off x="17824629" y="1503201"/>
            <a:ext cx="27265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Check-ins (radio)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Incident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Check Gear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Check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Organization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Take notes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81A797-EEE1-4942-924E-C77F8154435D}"/>
              </a:ext>
            </a:extLst>
          </p:cNvPr>
          <p:cNvSpPr txBox="1"/>
          <p:nvPr/>
        </p:nvSpPr>
        <p:spPr>
          <a:xfrm>
            <a:off x="1182564" y="1041536"/>
            <a:ext cx="1004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Macro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138D11-B0AA-D04E-AAC3-9B22B3CA2A2E}"/>
              </a:ext>
            </a:extLst>
          </p:cNvPr>
          <p:cNvSpPr txBox="1"/>
          <p:nvPr/>
        </p:nvSpPr>
        <p:spPr>
          <a:xfrm>
            <a:off x="8166467" y="1103321"/>
            <a:ext cx="1004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Macro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85F69F-8D0A-8D49-8BD1-7642B2D9277E}"/>
              </a:ext>
            </a:extLst>
          </p:cNvPr>
          <p:cNvSpPr txBox="1"/>
          <p:nvPr/>
        </p:nvSpPr>
        <p:spPr>
          <a:xfrm>
            <a:off x="15017533" y="1103321"/>
            <a:ext cx="1004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Macro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391F6A-D4D9-C740-AE10-EB58A9D629E1}"/>
              </a:ext>
            </a:extLst>
          </p:cNvPr>
          <p:cNvSpPr txBox="1"/>
          <p:nvPr/>
        </p:nvSpPr>
        <p:spPr>
          <a:xfrm>
            <a:off x="18666266" y="1103320"/>
            <a:ext cx="927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Micro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A95765-F2E3-4545-84F5-D53A748A6269}"/>
              </a:ext>
            </a:extLst>
          </p:cNvPr>
          <p:cNvSpPr txBox="1"/>
          <p:nvPr/>
        </p:nvSpPr>
        <p:spPr>
          <a:xfrm>
            <a:off x="11630472" y="1103321"/>
            <a:ext cx="927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Micro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E9D2C9-90E3-FF43-BD94-FA56B283AD05}"/>
              </a:ext>
            </a:extLst>
          </p:cNvPr>
          <p:cNvSpPr txBox="1"/>
          <p:nvPr/>
        </p:nvSpPr>
        <p:spPr>
          <a:xfrm>
            <a:off x="4727643" y="1041536"/>
            <a:ext cx="927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Micro</a:t>
            </a:r>
          </a:p>
        </p:txBody>
      </p:sp>
    </p:spTree>
    <p:extLst>
      <p:ext uri="{BB962C8B-B14F-4D97-AF65-F5344CB8AC3E}">
        <p14:creationId xmlns:p14="http://schemas.microsoft.com/office/powerpoint/2010/main" val="191864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109</Words>
  <Application>Microsoft Macintosh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Hayes, Katherine</dc:creator>
  <cp:lastModifiedBy>Hayes, Katherine</cp:lastModifiedBy>
  <cp:revision>2</cp:revision>
  <dcterms:created xsi:type="dcterms:W3CDTF">2022-01-21T20:01:41Z</dcterms:created>
  <dcterms:modified xsi:type="dcterms:W3CDTF">2022-01-26T19:52:41Z</dcterms:modified>
</cp:coreProperties>
</file>