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19456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6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4"/>
  </p:normalViewPr>
  <p:slideViewPr>
    <p:cSldViewPr snapToGrid="0" snapToObjects="1">
      <p:cViewPr varScale="1">
        <p:scale>
          <a:sx n="63" d="100"/>
          <a:sy n="63" d="100"/>
        </p:scale>
        <p:origin x="216" y="1472"/>
      </p:cViewPr>
      <p:guideLst>
        <p:guide orient="horz" pos="1584"/>
        <p:guide pos="6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23066"/>
            <a:ext cx="164592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641495"/>
            <a:ext cx="164592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2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267758"/>
            <a:ext cx="473202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267758"/>
            <a:ext cx="1392174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1253808"/>
            <a:ext cx="1892808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3365607"/>
            <a:ext cx="1892808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338792"/>
            <a:ext cx="932688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338792"/>
            <a:ext cx="932688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267758"/>
            <a:ext cx="1892808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1232853"/>
            <a:ext cx="928401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837055"/>
            <a:ext cx="928401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1232853"/>
            <a:ext cx="932973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837055"/>
            <a:ext cx="93297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3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335280"/>
            <a:ext cx="707802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724112"/>
            <a:ext cx="1110996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508760"/>
            <a:ext cx="707802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335280"/>
            <a:ext cx="707802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724112"/>
            <a:ext cx="1110996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508760"/>
            <a:ext cx="707802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267758"/>
            <a:ext cx="1892808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338792"/>
            <a:ext cx="1892808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4661324"/>
            <a:ext cx="49377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5537-5385-C045-BC74-0A875642699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4661324"/>
            <a:ext cx="74066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4661324"/>
            <a:ext cx="49377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28F6FA4-07F7-FB43-8468-156135E72C96}"/>
              </a:ext>
            </a:extLst>
          </p:cNvPr>
          <p:cNvSpPr/>
          <p:nvPr/>
        </p:nvSpPr>
        <p:spPr>
          <a:xfrm>
            <a:off x="14691029" y="240632"/>
            <a:ext cx="6995160" cy="4572000"/>
          </a:xfrm>
          <a:prstGeom prst="roundRect">
            <a:avLst>
              <a:gd name="adj" fmla="val 773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054819-B501-F74F-AF72-9053F84A6DBB}"/>
              </a:ext>
            </a:extLst>
          </p:cNvPr>
          <p:cNvSpPr/>
          <p:nvPr/>
        </p:nvSpPr>
        <p:spPr>
          <a:xfrm>
            <a:off x="7534055" y="240632"/>
            <a:ext cx="6995160" cy="4572000"/>
          </a:xfrm>
          <a:prstGeom prst="roundRect">
            <a:avLst>
              <a:gd name="adj" fmla="val 773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DC947B8-B6C9-C442-858A-ECC8D7B0A63B}"/>
              </a:ext>
            </a:extLst>
          </p:cNvPr>
          <p:cNvSpPr/>
          <p:nvPr/>
        </p:nvSpPr>
        <p:spPr>
          <a:xfrm>
            <a:off x="377080" y="240632"/>
            <a:ext cx="6995160" cy="4567931"/>
          </a:xfrm>
          <a:prstGeom prst="roundRect">
            <a:avLst>
              <a:gd name="adj" fmla="val 77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E8D-993C-B045-A819-FDFD1DAEF600}"/>
              </a:ext>
            </a:extLst>
          </p:cNvPr>
          <p:cNvSpPr txBox="1"/>
          <p:nvPr/>
        </p:nvSpPr>
        <p:spPr>
          <a:xfrm>
            <a:off x="1955609" y="330714"/>
            <a:ext cx="3838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83825-5858-8747-96DB-50A212B9FAE6}"/>
              </a:ext>
            </a:extLst>
          </p:cNvPr>
          <p:cNvSpPr txBox="1"/>
          <p:nvPr/>
        </p:nvSpPr>
        <p:spPr>
          <a:xfrm>
            <a:off x="8918813" y="330714"/>
            <a:ext cx="4225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 Risk Assessment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7E759-52C9-1747-87E1-E7DFC2EA0FEA}"/>
              </a:ext>
            </a:extLst>
          </p:cNvPr>
          <p:cNvSpPr txBox="1"/>
          <p:nvPr/>
        </p:nvSpPr>
        <p:spPr>
          <a:xfrm>
            <a:off x="16032410" y="330714"/>
            <a:ext cx="4312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Procedures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9E295-B07C-EE44-8F51-D0734BE4D43A}"/>
              </a:ext>
            </a:extLst>
          </p:cNvPr>
          <p:cNvSpPr txBox="1"/>
          <p:nvPr/>
        </p:nvSpPr>
        <p:spPr>
          <a:xfrm>
            <a:off x="569585" y="1450141"/>
            <a:ext cx="320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Expectations, Norms,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 &gt;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Bonding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buy-in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FA07-8726-9C4A-BB2A-D68C7F7F8C74}"/>
              </a:ext>
            </a:extLst>
          </p:cNvPr>
          <p:cNvSpPr txBox="1"/>
          <p:nvPr/>
        </p:nvSpPr>
        <p:spPr>
          <a:xfrm>
            <a:off x="4171840" y="1450141"/>
            <a:ext cx="320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reinforcement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Clear/fair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994A7-F84B-0B46-9071-99930C0C6526}"/>
              </a:ext>
            </a:extLst>
          </p:cNvPr>
          <p:cNvSpPr txBox="1"/>
          <p:nvPr/>
        </p:nvSpPr>
        <p:spPr>
          <a:xfrm>
            <a:off x="11138338" y="1450141"/>
            <a:ext cx="344036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risk check-ins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Buddy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1BC0B-6671-8B41-BB04-E747B61292D2}"/>
              </a:ext>
            </a:extLst>
          </p:cNvPr>
          <p:cNvSpPr txBox="1"/>
          <p:nvPr/>
        </p:nvSpPr>
        <p:spPr>
          <a:xfrm>
            <a:off x="7638031" y="1450141"/>
            <a:ext cx="32011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Research/ID hazards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&amp; interpersonal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AAEC0-EF03-2046-A2EE-2EA695E5255E}"/>
              </a:ext>
            </a:extLst>
          </p:cNvPr>
          <p:cNvSpPr txBox="1"/>
          <p:nvPr/>
        </p:nvSpPr>
        <p:spPr>
          <a:xfrm>
            <a:off x="15038943" y="1450141"/>
            <a:ext cx="366318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Health/emergency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aid/how-to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pay/resources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83476-722A-444C-A009-2BF2E9DE44E0}"/>
              </a:ext>
            </a:extLst>
          </p:cNvPr>
          <p:cNvSpPr txBox="1"/>
          <p:nvPr/>
        </p:nvSpPr>
        <p:spPr>
          <a:xfrm>
            <a:off x="18538499" y="1450141"/>
            <a:ext cx="286969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Check-ins (radio)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notes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1A797-EEE1-4942-924E-C77F8154435D}"/>
              </a:ext>
            </a:extLst>
          </p:cNvPr>
          <p:cNvSpPr txBox="1"/>
          <p:nvPr/>
        </p:nvSpPr>
        <p:spPr>
          <a:xfrm>
            <a:off x="949953" y="890860"/>
            <a:ext cx="119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38D11-B0AA-D04E-AAC3-9B22B3CA2A2E}"/>
              </a:ext>
            </a:extLst>
          </p:cNvPr>
          <p:cNvSpPr txBox="1"/>
          <p:nvPr/>
        </p:nvSpPr>
        <p:spPr>
          <a:xfrm>
            <a:off x="8167203" y="890860"/>
            <a:ext cx="119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85F69F-8D0A-8D49-8BD1-7642B2D9277E}"/>
              </a:ext>
            </a:extLst>
          </p:cNvPr>
          <p:cNvSpPr txBox="1"/>
          <p:nvPr/>
        </p:nvSpPr>
        <p:spPr>
          <a:xfrm>
            <a:off x="15352369" y="890860"/>
            <a:ext cx="119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91F6A-D4D9-C740-AE10-EB58A9D629E1}"/>
              </a:ext>
            </a:extLst>
          </p:cNvPr>
          <p:cNvSpPr txBox="1"/>
          <p:nvPr/>
        </p:nvSpPr>
        <p:spPr>
          <a:xfrm>
            <a:off x="18850751" y="890860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95765-F2E3-4545-84F5-D53A748A6269}"/>
              </a:ext>
            </a:extLst>
          </p:cNvPr>
          <p:cNvSpPr txBox="1"/>
          <p:nvPr/>
        </p:nvSpPr>
        <p:spPr>
          <a:xfrm>
            <a:off x="11440995" y="890860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9D2C9-90E3-FF43-BD94-FA56B283AD05}"/>
              </a:ext>
            </a:extLst>
          </p:cNvPr>
          <p:cNvSpPr txBox="1"/>
          <p:nvPr/>
        </p:nvSpPr>
        <p:spPr>
          <a:xfrm>
            <a:off x="4464376" y="890860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</a:p>
        </p:txBody>
      </p:sp>
    </p:spTree>
    <p:extLst>
      <p:ext uri="{BB962C8B-B14F-4D97-AF65-F5344CB8AC3E}">
        <p14:creationId xmlns:p14="http://schemas.microsoft.com/office/powerpoint/2010/main" val="19186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104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Hayes, Katherine</dc:creator>
  <cp:lastModifiedBy>Hayes, Katherine</cp:lastModifiedBy>
  <cp:revision>7</cp:revision>
  <dcterms:created xsi:type="dcterms:W3CDTF">2022-01-21T20:01:41Z</dcterms:created>
  <dcterms:modified xsi:type="dcterms:W3CDTF">2022-04-01T22:35:37Z</dcterms:modified>
</cp:coreProperties>
</file>